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11976f0eb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e7fb49b2e64994"/>
  </p:sldMasterIdLst>
  <p:sldIdLst>
    <p:sldId xmlns:r="http://schemas.openxmlformats.org/officeDocument/2006/relationships" id="256" r:id="Rf6b6845def9c4dae"/>
    <p:sldId xmlns:r="http://schemas.openxmlformats.org/officeDocument/2006/relationships" id="257" r:id="Reb62a5445b304d4b"/>
    <p:sldId xmlns:r="http://schemas.openxmlformats.org/officeDocument/2006/relationships" id="258" r:id="R527f54bc011043bf"/>
    <p:sldId xmlns:r="http://schemas.openxmlformats.org/officeDocument/2006/relationships" id="259" r:id="R961a5e5d4ac64a05"/>
    <p:sldId xmlns:r="http://schemas.openxmlformats.org/officeDocument/2006/relationships" id="260" r:id="R32009f13ff854a79"/>
    <p:sldId xmlns:r="http://schemas.openxmlformats.org/officeDocument/2006/relationships" id="261" r:id="R3f6db332cfc5443c"/>
    <p:sldId xmlns:r="http://schemas.openxmlformats.org/officeDocument/2006/relationships" id="262" r:id="R15eff0393a09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7fb49b2e64994" /><Relationship Type="http://schemas.openxmlformats.org/officeDocument/2006/relationships/slide" Target="/ppt/slides/slide1.xml" Id="Rf6b6845def9c4dae" /><Relationship Type="http://schemas.openxmlformats.org/officeDocument/2006/relationships/slide" Target="/ppt/slides/slide2.xml" Id="Reb62a5445b304d4b" /><Relationship Type="http://schemas.openxmlformats.org/officeDocument/2006/relationships/slide" Target="/ppt/slides/slide3.xml" Id="R527f54bc011043bf" /><Relationship Type="http://schemas.openxmlformats.org/officeDocument/2006/relationships/slide" Target="/ppt/slides/slide4.xml" Id="R961a5e5d4ac64a05" /><Relationship Type="http://schemas.openxmlformats.org/officeDocument/2006/relationships/slide" Target="/ppt/slides/slide5.xml" Id="R32009f13ff854a79" /><Relationship Type="http://schemas.openxmlformats.org/officeDocument/2006/relationships/slide" Target="/ppt/slides/slide6.xml" Id="R3f6db332cfc5443c" /><Relationship Type="http://schemas.openxmlformats.org/officeDocument/2006/relationships/slide" Target="/ppt/slides/slide7.xml" Id="R15eff0393a09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a6d53ee87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64574c8034443" /><Relationship Type="http://schemas.openxmlformats.org/officeDocument/2006/relationships/theme" Target="/ppt/slideMasters/theme/theme1.xml" Id="R729326c1810b44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64574c803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71785c000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f4f35d96a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4c8695a48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7397aec17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8d04f43b045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baa16e5624c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7b9e3933c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SAWADO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2 621 718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2 979 588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KRISTIN MØLLER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 Møller Refsnes, Lundetunet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926 446 940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