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6564834fdc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538b89d9424d60"/>
  </p:sldMasterIdLst>
  <p:sldIdLst>
    <p:sldId xmlns:r="http://schemas.openxmlformats.org/officeDocument/2006/relationships" id="256" r:id="Rd080181a1a0a40ae"/>
    <p:sldId xmlns:r="http://schemas.openxmlformats.org/officeDocument/2006/relationships" id="257" r:id="Rd51ae74d39d94f0b"/>
    <p:sldId xmlns:r="http://schemas.openxmlformats.org/officeDocument/2006/relationships" id="258" r:id="R8220d7d346a14a41"/>
    <p:sldId xmlns:r="http://schemas.openxmlformats.org/officeDocument/2006/relationships" id="259" r:id="Ra31e9b300e6441a8"/>
    <p:sldId xmlns:r="http://schemas.openxmlformats.org/officeDocument/2006/relationships" id="260" r:id="R6afcc8aee5ed4914"/>
    <p:sldId xmlns:r="http://schemas.openxmlformats.org/officeDocument/2006/relationships" id="261" r:id="R88f46eb7580545bc"/>
    <p:sldId xmlns:r="http://schemas.openxmlformats.org/officeDocument/2006/relationships" id="262" r:id="R717c359ed5b747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38b89d9424d60" /><Relationship Type="http://schemas.openxmlformats.org/officeDocument/2006/relationships/slide" Target="/ppt/slides/slide1.xml" Id="Rd080181a1a0a40ae" /><Relationship Type="http://schemas.openxmlformats.org/officeDocument/2006/relationships/slide" Target="/ppt/slides/slide2.xml" Id="Rd51ae74d39d94f0b" /><Relationship Type="http://schemas.openxmlformats.org/officeDocument/2006/relationships/slide" Target="/ppt/slides/slide3.xml" Id="R8220d7d346a14a41" /><Relationship Type="http://schemas.openxmlformats.org/officeDocument/2006/relationships/slide" Target="/ppt/slides/slide4.xml" Id="Ra31e9b300e6441a8" /><Relationship Type="http://schemas.openxmlformats.org/officeDocument/2006/relationships/slide" Target="/ppt/slides/slide5.xml" Id="R6afcc8aee5ed4914" /><Relationship Type="http://schemas.openxmlformats.org/officeDocument/2006/relationships/slide" Target="/ppt/slides/slide6.xml" Id="R88f46eb7580545bc" /><Relationship Type="http://schemas.openxmlformats.org/officeDocument/2006/relationships/slide" Target="/ppt/slides/slide7.xml" Id="R717c359ed5b747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542272c86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b425b815c4f31" /><Relationship Type="http://schemas.openxmlformats.org/officeDocument/2006/relationships/theme" Target="/ppt/slideMasters/theme/theme1.xml" Id="R2936d15f06b1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b425b815c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f1beb960744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9c37a8dd4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35cde46fd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48d5d7ae74a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83764c717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05b3e512e4c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5b8a781c448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JAHOLMEN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5 990 270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JENSEN AXELSEN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Bjerregaards gate 24C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926 460 102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