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ccdb2b394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24f125e80417a"/>
  </p:sldMasterIdLst>
  <p:sldIdLst>
    <p:sldId xmlns:r="http://schemas.openxmlformats.org/officeDocument/2006/relationships" id="256" r:id="R3e7f8cff06c14c52"/>
    <p:sldId xmlns:r="http://schemas.openxmlformats.org/officeDocument/2006/relationships" id="257" r:id="R3bcadca163c345e7"/>
    <p:sldId xmlns:r="http://schemas.openxmlformats.org/officeDocument/2006/relationships" id="258" r:id="R914e2a07179544da"/>
    <p:sldId xmlns:r="http://schemas.openxmlformats.org/officeDocument/2006/relationships" id="259" r:id="Re11e1975e0244adc"/>
    <p:sldId xmlns:r="http://schemas.openxmlformats.org/officeDocument/2006/relationships" id="260" r:id="Rccc14a7875d1490b"/>
    <p:sldId xmlns:r="http://schemas.openxmlformats.org/officeDocument/2006/relationships" id="261" r:id="R97e2c608b10a472a"/>
    <p:sldId xmlns:r="http://schemas.openxmlformats.org/officeDocument/2006/relationships" id="262" r:id="Rd8020e317fd7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24f125e80417a" /><Relationship Type="http://schemas.openxmlformats.org/officeDocument/2006/relationships/slide" Target="/ppt/slides/slide1.xml" Id="R3e7f8cff06c14c52" /><Relationship Type="http://schemas.openxmlformats.org/officeDocument/2006/relationships/slide" Target="/ppt/slides/slide2.xml" Id="R3bcadca163c345e7" /><Relationship Type="http://schemas.openxmlformats.org/officeDocument/2006/relationships/slide" Target="/ppt/slides/slide3.xml" Id="R914e2a07179544da" /><Relationship Type="http://schemas.openxmlformats.org/officeDocument/2006/relationships/slide" Target="/ppt/slides/slide4.xml" Id="Re11e1975e0244adc" /><Relationship Type="http://schemas.openxmlformats.org/officeDocument/2006/relationships/slide" Target="/ppt/slides/slide5.xml" Id="Rccc14a7875d1490b" /><Relationship Type="http://schemas.openxmlformats.org/officeDocument/2006/relationships/slide" Target="/ppt/slides/slide6.xml" Id="R97e2c608b10a472a" /><Relationship Type="http://schemas.openxmlformats.org/officeDocument/2006/relationships/slide" Target="/ppt/slides/slide7.xml" Id="Rd8020e317fd7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6519dd140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2cdee56bd4a42" /><Relationship Type="http://schemas.openxmlformats.org/officeDocument/2006/relationships/theme" Target="/ppt/slideMasters/theme/theme1.xml" Id="Ra604eb4f3fc2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2cdee56bd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a9b5f6cf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e06ba913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524202663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f042d54d8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73307e3c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8c76ae82b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2601add6c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