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ae544f5cc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2758c8341483e"/>
  </p:sldMasterIdLst>
  <p:sldIdLst>
    <p:sldId xmlns:r="http://schemas.openxmlformats.org/officeDocument/2006/relationships" id="256" r:id="R47734e8cd84949b2"/>
    <p:sldId xmlns:r="http://schemas.openxmlformats.org/officeDocument/2006/relationships" id="257" r:id="R7965206c481d49c0"/>
    <p:sldId xmlns:r="http://schemas.openxmlformats.org/officeDocument/2006/relationships" id="258" r:id="Re24f1a6a855f4992"/>
    <p:sldId xmlns:r="http://schemas.openxmlformats.org/officeDocument/2006/relationships" id="259" r:id="Ra33d4c48ed9447da"/>
    <p:sldId xmlns:r="http://schemas.openxmlformats.org/officeDocument/2006/relationships" id="260" r:id="R652a1bcbe1464db6"/>
    <p:sldId xmlns:r="http://schemas.openxmlformats.org/officeDocument/2006/relationships" id="261" r:id="Rc9328f9c288649cf"/>
    <p:sldId xmlns:r="http://schemas.openxmlformats.org/officeDocument/2006/relationships" id="262" r:id="R6da407c6c86f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2758c8341483e" /><Relationship Type="http://schemas.openxmlformats.org/officeDocument/2006/relationships/slide" Target="/ppt/slides/slide1.xml" Id="R47734e8cd84949b2" /><Relationship Type="http://schemas.openxmlformats.org/officeDocument/2006/relationships/slide" Target="/ppt/slides/slide2.xml" Id="R7965206c481d49c0" /><Relationship Type="http://schemas.openxmlformats.org/officeDocument/2006/relationships/slide" Target="/ppt/slides/slide3.xml" Id="Re24f1a6a855f4992" /><Relationship Type="http://schemas.openxmlformats.org/officeDocument/2006/relationships/slide" Target="/ppt/slides/slide4.xml" Id="Ra33d4c48ed9447da" /><Relationship Type="http://schemas.openxmlformats.org/officeDocument/2006/relationships/slide" Target="/ppt/slides/slide5.xml" Id="R652a1bcbe1464db6" /><Relationship Type="http://schemas.openxmlformats.org/officeDocument/2006/relationships/slide" Target="/ppt/slides/slide6.xml" Id="Rc9328f9c288649cf" /><Relationship Type="http://schemas.openxmlformats.org/officeDocument/2006/relationships/slide" Target="/ppt/slides/slide7.xml" Id="R6da407c6c86f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1aff7bb3c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84af24ef434a" /><Relationship Type="http://schemas.openxmlformats.org/officeDocument/2006/relationships/theme" Target="/ppt/slideMasters/theme/theme1.xml" Id="R0b12a3666f99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584af24ef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76737f07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954192a9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d6b24c8a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b906afce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3cac38d1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fdb2681a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1c09d2c9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INVESTNESS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Ness, Nordbyjordet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