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76b69a7a3c43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9215023e164b5b"/>
  </p:sldMasterIdLst>
  <p:sldIdLst>
    <p:sldId xmlns:r="http://schemas.openxmlformats.org/officeDocument/2006/relationships" id="256" r:id="R42e68e74a45c4ea3"/>
    <p:sldId xmlns:r="http://schemas.openxmlformats.org/officeDocument/2006/relationships" id="257" r:id="Rf1d63c4124624a27"/>
    <p:sldId xmlns:r="http://schemas.openxmlformats.org/officeDocument/2006/relationships" id="258" r:id="Reb0213bd50484e90"/>
    <p:sldId xmlns:r="http://schemas.openxmlformats.org/officeDocument/2006/relationships" id="259" r:id="Rfcde960004fc429f"/>
    <p:sldId xmlns:r="http://schemas.openxmlformats.org/officeDocument/2006/relationships" id="260" r:id="R7aefb66930bf49cb"/>
    <p:sldId xmlns:r="http://schemas.openxmlformats.org/officeDocument/2006/relationships" id="261" r:id="R487a9cd1f7904109"/>
    <p:sldId xmlns:r="http://schemas.openxmlformats.org/officeDocument/2006/relationships" id="262" r:id="Rae7837771d6a44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9215023e164b5b" /><Relationship Type="http://schemas.openxmlformats.org/officeDocument/2006/relationships/slide" Target="/ppt/slides/slide1.xml" Id="R42e68e74a45c4ea3" /><Relationship Type="http://schemas.openxmlformats.org/officeDocument/2006/relationships/slide" Target="/ppt/slides/slide2.xml" Id="Rf1d63c4124624a27" /><Relationship Type="http://schemas.openxmlformats.org/officeDocument/2006/relationships/slide" Target="/ppt/slides/slide3.xml" Id="Reb0213bd50484e90" /><Relationship Type="http://schemas.openxmlformats.org/officeDocument/2006/relationships/slide" Target="/ppt/slides/slide4.xml" Id="Rfcde960004fc429f" /><Relationship Type="http://schemas.openxmlformats.org/officeDocument/2006/relationships/slide" Target="/ppt/slides/slide5.xml" Id="R7aefb66930bf49cb" /><Relationship Type="http://schemas.openxmlformats.org/officeDocument/2006/relationships/slide" Target="/ppt/slides/slide6.xml" Id="R487a9cd1f7904109" /><Relationship Type="http://schemas.openxmlformats.org/officeDocument/2006/relationships/slide" Target="/ppt/slides/slide7.xml" Id="Rae7837771d6a44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9aa1e15bc145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c401d218b4195" /><Relationship Type="http://schemas.openxmlformats.org/officeDocument/2006/relationships/theme" Target="/ppt/slideMasters/theme/theme1.xml" Id="R7d4dff7814b749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7c401d218b41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ee61b895a48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ad402c1764d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f5a44448746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73ad6dd9a46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380d73ed841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1826de2bc48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221b6df6f42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FLORENCE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−440 406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457 165 570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492 148 971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RINGGÅRDEN AS  –  26,8 %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MM INTERESSENTER AS  –  26,1 %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SEUMROF HOLDING AS  –  26,1 %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PHOENIX MANAGEMENT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RÅDYRKROKEN AS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KLEMETSDAL AS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926 471 775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