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b72c458e548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bbe1a18b34406"/>
  </p:sldMasterIdLst>
  <p:sldIdLst>
    <p:sldId xmlns:r="http://schemas.openxmlformats.org/officeDocument/2006/relationships" id="256" r:id="Rb42510a9053d41c6"/>
    <p:sldId xmlns:r="http://schemas.openxmlformats.org/officeDocument/2006/relationships" id="257" r:id="Rc7528e1824a14c36"/>
    <p:sldId xmlns:r="http://schemas.openxmlformats.org/officeDocument/2006/relationships" id="258" r:id="R120a3285e1334d2e"/>
    <p:sldId xmlns:r="http://schemas.openxmlformats.org/officeDocument/2006/relationships" id="259" r:id="R31aff59c5baa457c"/>
    <p:sldId xmlns:r="http://schemas.openxmlformats.org/officeDocument/2006/relationships" id="260" r:id="Rb3160711e1504314"/>
    <p:sldId xmlns:r="http://schemas.openxmlformats.org/officeDocument/2006/relationships" id="261" r:id="R858586a4bff54257"/>
    <p:sldId xmlns:r="http://schemas.openxmlformats.org/officeDocument/2006/relationships" id="262" r:id="R04a9ef1becd94f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bbe1a18b34406" /><Relationship Type="http://schemas.openxmlformats.org/officeDocument/2006/relationships/slide" Target="/ppt/slides/slide1.xml" Id="Rb42510a9053d41c6" /><Relationship Type="http://schemas.openxmlformats.org/officeDocument/2006/relationships/slide" Target="/ppt/slides/slide2.xml" Id="Rc7528e1824a14c36" /><Relationship Type="http://schemas.openxmlformats.org/officeDocument/2006/relationships/slide" Target="/ppt/slides/slide3.xml" Id="R120a3285e1334d2e" /><Relationship Type="http://schemas.openxmlformats.org/officeDocument/2006/relationships/slide" Target="/ppt/slides/slide4.xml" Id="R31aff59c5baa457c" /><Relationship Type="http://schemas.openxmlformats.org/officeDocument/2006/relationships/slide" Target="/ppt/slides/slide5.xml" Id="Rb3160711e1504314" /><Relationship Type="http://schemas.openxmlformats.org/officeDocument/2006/relationships/slide" Target="/ppt/slides/slide6.xml" Id="R858586a4bff54257" /><Relationship Type="http://schemas.openxmlformats.org/officeDocument/2006/relationships/slide" Target="/ppt/slides/slide7.xml" Id="R04a9ef1becd94f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2ba16a47344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d7800032a4c0d" /><Relationship Type="http://schemas.openxmlformats.org/officeDocument/2006/relationships/theme" Target="/ppt/slideMasters/theme/theme1.xml" Id="R2242121af27347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ad7800032a4c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ef9ebc8bc4f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b0df4586444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a6578a4d547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a54a052f648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386496d1346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d7b79b6594a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260147bed4c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GROWAI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GROWAI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1 211 904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NORDLAND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Nordland,, Johan Øydegards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926 473 514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