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cf2b2a1b7541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b6acde753d45d3"/>
  </p:sldMasterIdLst>
  <p:sldIdLst>
    <p:sldId xmlns:r="http://schemas.openxmlformats.org/officeDocument/2006/relationships" id="256" r:id="R11f1d42cf54f438a"/>
    <p:sldId xmlns:r="http://schemas.openxmlformats.org/officeDocument/2006/relationships" id="257" r:id="R9090006ea6854eb9"/>
    <p:sldId xmlns:r="http://schemas.openxmlformats.org/officeDocument/2006/relationships" id="258" r:id="R0f3edfab4f534779"/>
    <p:sldId xmlns:r="http://schemas.openxmlformats.org/officeDocument/2006/relationships" id="259" r:id="R4f587be0b6514ca8"/>
    <p:sldId xmlns:r="http://schemas.openxmlformats.org/officeDocument/2006/relationships" id="260" r:id="Rf49f0c7dda5d4d66"/>
    <p:sldId xmlns:r="http://schemas.openxmlformats.org/officeDocument/2006/relationships" id="261" r:id="Raf4ecbafe32044fa"/>
    <p:sldId xmlns:r="http://schemas.openxmlformats.org/officeDocument/2006/relationships" id="262" r:id="R44856933ec1649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6acde753d45d3" /><Relationship Type="http://schemas.openxmlformats.org/officeDocument/2006/relationships/slide" Target="/ppt/slides/slide1.xml" Id="R11f1d42cf54f438a" /><Relationship Type="http://schemas.openxmlformats.org/officeDocument/2006/relationships/slide" Target="/ppt/slides/slide2.xml" Id="R9090006ea6854eb9" /><Relationship Type="http://schemas.openxmlformats.org/officeDocument/2006/relationships/slide" Target="/ppt/slides/slide3.xml" Id="R0f3edfab4f534779" /><Relationship Type="http://schemas.openxmlformats.org/officeDocument/2006/relationships/slide" Target="/ppt/slides/slide4.xml" Id="R4f587be0b6514ca8" /><Relationship Type="http://schemas.openxmlformats.org/officeDocument/2006/relationships/slide" Target="/ppt/slides/slide5.xml" Id="Rf49f0c7dda5d4d66" /><Relationship Type="http://schemas.openxmlformats.org/officeDocument/2006/relationships/slide" Target="/ppt/slides/slide6.xml" Id="Raf4ecbafe32044fa" /><Relationship Type="http://schemas.openxmlformats.org/officeDocument/2006/relationships/slide" Target="/ppt/slides/slide7.xml" Id="R44856933ec1649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23f253f36847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ab57abe624b00" /><Relationship Type="http://schemas.openxmlformats.org/officeDocument/2006/relationships/theme" Target="/ppt/slideMasters/theme/theme1.xml" Id="Rb13d67af8a5743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cab57abe624b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234dd459c4e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d352d59384c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010d847d24a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3b5d63f0643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8dbfc2d4d49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9dc70ef0e40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3e049e4fb47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ALHASALA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ALHASALA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ALHASALA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ALHASALA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ALHASALA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ALHASALA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3 384 542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6 026 749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6 428 522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ALHASALA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HALLVARD HAAKONSEN YSTAD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ALHASALA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Hallvard Ystad, Nils Tollers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926 489 372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ALHASALA AS</a:t>
            </a:r>
          </a:p>
        </p:txBody>
      </p:sp>
    </p:spTree>
  </p:cSld>
  <p:clrMapOvr>
    <a:masterClrMapping xmlns:a="http://schemas.openxmlformats.org/drawingml/2006/main"/>
  </p:clrMapOvr>
</p:sld>
</file>