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f3bb5b1f34d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1bcfc6c414e6b"/>
  </p:sldMasterIdLst>
  <p:sldIdLst>
    <p:sldId xmlns:r="http://schemas.openxmlformats.org/officeDocument/2006/relationships" id="256" r:id="Rc86e84d7742843f2"/>
    <p:sldId xmlns:r="http://schemas.openxmlformats.org/officeDocument/2006/relationships" id="257" r:id="R08f4b4da32194616"/>
    <p:sldId xmlns:r="http://schemas.openxmlformats.org/officeDocument/2006/relationships" id="258" r:id="Re1d1f18de9714ee3"/>
    <p:sldId xmlns:r="http://schemas.openxmlformats.org/officeDocument/2006/relationships" id="259" r:id="Rf2dc138b4e61461b"/>
    <p:sldId xmlns:r="http://schemas.openxmlformats.org/officeDocument/2006/relationships" id="260" r:id="Rc90fb3f608d64ac3"/>
    <p:sldId xmlns:r="http://schemas.openxmlformats.org/officeDocument/2006/relationships" id="261" r:id="R5de2de7a499641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1bcfc6c414e6b" /><Relationship Type="http://schemas.openxmlformats.org/officeDocument/2006/relationships/slide" Target="/ppt/slides/slide1.xml" Id="Rc86e84d7742843f2" /><Relationship Type="http://schemas.openxmlformats.org/officeDocument/2006/relationships/slide" Target="/ppt/slides/slide2.xml" Id="R08f4b4da32194616" /><Relationship Type="http://schemas.openxmlformats.org/officeDocument/2006/relationships/slide" Target="/ppt/slides/slide3.xml" Id="Re1d1f18de9714ee3" /><Relationship Type="http://schemas.openxmlformats.org/officeDocument/2006/relationships/slide" Target="/ppt/slides/slide4.xml" Id="Rf2dc138b4e61461b" /><Relationship Type="http://schemas.openxmlformats.org/officeDocument/2006/relationships/slide" Target="/ppt/slides/slide5.xml" Id="Rc90fb3f608d64ac3" /><Relationship Type="http://schemas.openxmlformats.org/officeDocument/2006/relationships/slide" Target="/ppt/slides/slide6.xml" Id="R5de2de7a499641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ce4a5cc5340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2e72b7de4b9e" /><Relationship Type="http://schemas.openxmlformats.org/officeDocument/2006/relationships/theme" Target="/ppt/slideMasters/theme/theme1.xml" Id="R9dc4002218ff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3c2e72b7de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d38368f59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703487cdb42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e641711345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25f36a48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493a49bb6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0c6ca0781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BRANNKASSESTIFTELSEN MIDT-BUSKERUD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BRANNKASSESTIFTELSEN MIDT-BUSKERUD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77 911 714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246 733 309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262 397 426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Vikersundgata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www.brannkassestiftelsen.no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926 522 515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BRANNKASSESTIFTELSEN MIDT-BUSKERUD</a:t>
            </a:r>
          </a:p>
        </p:txBody>
      </p:sp>
    </p:spTree>
  </p:cSld>
  <p:clrMapOvr>
    <a:masterClrMapping xmlns:a="http://schemas.openxmlformats.org/drawingml/2006/main"/>
  </p:clrMapOvr>
</p:sld>
</file>