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93bf7a0c2243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ffcf07d2ff43be"/>
  </p:sldMasterIdLst>
  <p:sldIdLst>
    <p:sldId xmlns:r="http://schemas.openxmlformats.org/officeDocument/2006/relationships" id="256" r:id="Rdb4c42c5a763484f"/>
    <p:sldId xmlns:r="http://schemas.openxmlformats.org/officeDocument/2006/relationships" id="257" r:id="Redbc082f95124a33"/>
    <p:sldId xmlns:r="http://schemas.openxmlformats.org/officeDocument/2006/relationships" id="258" r:id="R5c5f1e4f805a4503"/>
    <p:sldId xmlns:r="http://schemas.openxmlformats.org/officeDocument/2006/relationships" id="259" r:id="R2ddf98f000f2499d"/>
    <p:sldId xmlns:r="http://schemas.openxmlformats.org/officeDocument/2006/relationships" id="260" r:id="R0d7c812c547b4457"/>
    <p:sldId xmlns:r="http://schemas.openxmlformats.org/officeDocument/2006/relationships" id="261" r:id="R961d04e5e81a4623"/>
    <p:sldId xmlns:r="http://schemas.openxmlformats.org/officeDocument/2006/relationships" id="262" r:id="R07283340f30540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ffcf07d2ff43be" /><Relationship Type="http://schemas.openxmlformats.org/officeDocument/2006/relationships/slide" Target="/ppt/slides/slide1.xml" Id="Rdb4c42c5a763484f" /><Relationship Type="http://schemas.openxmlformats.org/officeDocument/2006/relationships/slide" Target="/ppt/slides/slide2.xml" Id="Redbc082f95124a33" /><Relationship Type="http://schemas.openxmlformats.org/officeDocument/2006/relationships/slide" Target="/ppt/slides/slide3.xml" Id="R5c5f1e4f805a4503" /><Relationship Type="http://schemas.openxmlformats.org/officeDocument/2006/relationships/slide" Target="/ppt/slides/slide4.xml" Id="R2ddf98f000f2499d" /><Relationship Type="http://schemas.openxmlformats.org/officeDocument/2006/relationships/slide" Target="/ppt/slides/slide5.xml" Id="R0d7c812c547b4457" /><Relationship Type="http://schemas.openxmlformats.org/officeDocument/2006/relationships/slide" Target="/ppt/slides/slide6.xml" Id="R961d04e5e81a4623" /><Relationship Type="http://schemas.openxmlformats.org/officeDocument/2006/relationships/slide" Target="/ppt/slides/slide7.xml" Id="R07283340f30540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c82dced46543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65dde844c428c" /><Relationship Type="http://schemas.openxmlformats.org/officeDocument/2006/relationships/theme" Target="/ppt/slideMasters/theme/theme1.xml" Id="R29243110d05e43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d65dde844c42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d60e8d6814b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6b67263884d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be22d088f48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3b8bcb46c4f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35e6dd78e49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2482e7ca644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15874b9884b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BOBBY TABLES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BOBBY TABLES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BOBBY TABLES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BOBBY TABLES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BOBBY TABLES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BOBBY TABLES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203 636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BOBBY TABLES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FLATAKER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BOBBY TABLES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Stasjonsvegen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926 523 198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BOBBY TABLES AS</a:t>
            </a:r>
          </a:p>
        </p:txBody>
      </p:sp>
    </p:spTree>
  </p:cSld>
  <p:clrMapOvr>
    <a:masterClrMapping xmlns:a="http://schemas.openxmlformats.org/drawingml/2006/main"/>
  </p:clrMapOvr>
</p:sld>
</file>