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999d51e40e40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e9ea7e73534e2e"/>
  </p:sldMasterIdLst>
  <p:sldIdLst>
    <p:sldId xmlns:r="http://schemas.openxmlformats.org/officeDocument/2006/relationships" id="256" r:id="R2c969803729b4fa4"/>
    <p:sldId xmlns:r="http://schemas.openxmlformats.org/officeDocument/2006/relationships" id="257" r:id="R28d89edc52e54587"/>
    <p:sldId xmlns:r="http://schemas.openxmlformats.org/officeDocument/2006/relationships" id="258" r:id="R4d4b9fad0e984f4f"/>
    <p:sldId xmlns:r="http://schemas.openxmlformats.org/officeDocument/2006/relationships" id="259" r:id="R04514365bab64dfb"/>
    <p:sldId xmlns:r="http://schemas.openxmlformats.org/officeDocument/2006/relationships" id="260" r:id="Rc2122e25a42e43a6"/>
    <p:sldId xmlns:r="http://schemas.openxmlformats.org/officeDocument/2006/relationships" id="261" r:id="R5415d7fe200649a0"/>
    <p:sldId xmlns:r="http://schemas.openxmlformats.org/officeDocument/2006/relationships" id="262" r:id="R6821e205071a4b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9ea7e73534e2e" /><Relationship Type="http://schemas.openxmlformats.org/officeDocument/2006/relationships/slide" Target="/ppt/slides/slide1.xml" Id="R2c969803729b4fa4" /><Relationship Type="http://schemas.openxmlformats.org/officeDocument/2006/relationships/slide" Target="/ppt/slides/slide2.xml" Id="R28d89edc52e54587" /><Relationship Type="http://schemas.openxmlformats.org/officeDocument/2006/relationships/slide" Target="/ppt/slides/slide3.xml" Id="R4d4b9fad0e984f4f" /><Relationship Type="http://schemas.openxmlformats.org/officeDocument/2006/relationships/slide" Target="/ppt/slides/slide4.xml" Id="R04514365bab64dfb" /><Relationship Type="http://schemas.openxmlformats.org/officeDocument/2006/relationships/slide" Target="/ppt/slides/slide5.xml" Id="Rc2122e25a42e43a6" /><Relationship Type="http://schemas.openxmlformats.org/officeDocument/2006/relationships/slide" Target="/ppt/slides/slide6.xml" Id="R5415d7fe200649a0" /><Relationship Type="http://schemas.openxmlformats.org/officeDocument/2006/relationships/slide" Target="/ppt/slides/slide7.xml" Id="R6821e205071a4b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2be7e56094b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5c56ff5cc4ef0" /><Relationship Type="http://schemas.openxmlformats.org/officeDocument/2006/relationships/theme" Target="/ppt/slideMasters/theme/theme1.xml" Id="R73a5f5a83dfc4c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05c56ff5cc4e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5ec1afa0043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9e00b2cca4e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e0c91632145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49d19f4514b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243f1065b40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7d05a90f64a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7df058eb045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557 009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181 798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141 279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509 997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635 354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HELGALAND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926 524 941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SORS AS</a:t>
            </a:r>
          </a:p>
        </p:txBody>
      </p:sp>
    </p:spTree>
  </p:cSld>
  <p:clrMapOvr>
    <a:masterClrMapping xmlns:a="http://schemas.openxmlformats.org/drawingml/2006/main"/>
  </p:clrMapOvr>
</p:sld>
</file>