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dda765946e46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88ae8c89ba4d38"/>
  </p:sldMasterIdLst>
  <p:sldIdLst>
    <p:sldId xmlns:r="http://schemas.openxmlformats.org/officeDocument/2006/relationships" id="256" r:id="R1f56b61a56fa4048"/>
    <p:sldId xmlns:r="http://schemas.openxmlformats.org/officeDocument/2006/relationships" id="257" r:id="Rda2175dcabda4c0a"/>
    <p:sldId xmlns:r="http://schemas.openxmlformats.org/officeDocument/2006/relationships" id="258" r:id="R2843349ca50b4492"/>
    <p:sldId xmlns:r="http://schemas.openxmlformats.org/officeDocument/2006/relationships" id="259" r:id="R9c6f953246264389"/>
    <p:sldId xmlns:r="http://schemas.openxmlformats.org/officeDocument/2006/relationships" id="260" r:id="Ref66cd3cac09428d"/>
    <p:sldId xmlns:r="http://schemas.openxmlformats.org/officeDocument/2006/relationships" id="261" r:id="R4ce2817f50704429"/>
    <p:sldId xmlns:r="http://schemas.openxmlformats.org/officeDocument/2006/relationships" id="262" r:id="Rd12ba3deac0949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88ae8c89ba4d38" /><Relationship Type="http://schemas.openxmlformats.org/officeDocument/2006/relationships/slide" Target="/ppt/slides/slide1.xml" Id="R1f56b61a56fa4048" /><Relationship Type="http://schemas.openxmlformats.org/officeDocument/2006/relationships/slide" Target="/ppt/slides/slide2.xml" Id="Rda2175dcabda4c0a" /><Relationship Type="http://schemas.openxmlformats.org/officeDocument/2006/relationships/slide" Target="/ppt/slides/slide3.xml" Id="R2843349ca50b4492" /><Relationship Type="http://schemas.openxmlformats.org/officeDocument/2006/relationships/slide" Target="/ppt/slides/slide4.xml" Id="R9c6f953246264389" /><Relationship Type="http://schemas.openxmlformats.org/officeDocument/2006/relationships/slide" Target="/ppt/slides/slide5.xml" Id="Ref66cd3cac09428d" /><Relationship Type="http://schemas.openxmlformats.org/officeDocument/2006/relationships/slide" Target="/ppt/slides/slide6.xml" Id="R4ce2817f50704429" /><Relationship Type="http://schemas.openxmlformats.org/officeDocument/2006/relationships/slide" Target="/ppt/slides/slide7.xml" Id="Rd12ba3deac0949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3aaf8bb744b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530e0e9da470c" /><Relationship Type="http://schemas.openxmlformats.org/officeDocument/2006/relationships/theme" Target="/ppt/slideMasters/theme/theme1.xml" Id="Rd6805e4be57c45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0530e0e9da47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fbe07029345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4e0c4733443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82829fdd94c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39c4ecec64b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70958b9dd43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20f9827ca47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a7503feff47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POWERCOUNTING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POWERCOUNTING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7 161 711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2 532 266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1 981 019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3 787 932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NYGAARD INVESTING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Hansens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926 535 056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POWERCOUNTING AS</a:t>
            </a:r>
          </a:p>
        </p:txBody>
      </p:sp>
    </p:spTree>
  </p:cSld>
  <p:clrMapOvr>
    <a:masterClrMapping xmlns:a="http://schemas.openxmlformats.org/drawingml/2006/main"/>
  </p:clrMapOvr>
</p:sld>
</file>