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64dbd5090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dd289321743eb"/>
  </p:sldMasterIdLst>
  <p:sldIdLst>
    <p:sldId xmlns:r="http://schemas.openxmlformats.org/officeDocument/2006/relationships" id="256" r:id="Rf4b13795f5a1476b"/>
    <p:sldId xmlns:r="http://schemas.openxmlformats.org/officeDocument/2006/relationships" id="257" r:id="Rd139b64fe79d4fe5"/>
    <p:sldId xmlns:r="http://schemas.openxmlformats.org/officeDocument/2006/relationships" id="258" r:id="R1f3590fc7b3e4fdf"/>
    <p:sldId xmlns:r="http://schemas.openxmlformats.org/officeDocument/2006/relationships" id="259" r:id="R0988539e310f469e"/>
    <p:sldId xmlns:r="http://schemas.openxmlformats.org/officeDocument/2006/relationships" id="260" r:id="Rc8044783b9a04a1a"/>
    <p:sldId xmlns:r="http://schemas.openxmlformats.org/officeDocument/2006/relationships" id="261" r:id="R231732cf85a54f21"/>
    <p:sldId xmlns:r="http://schemas.openxmlformats.org/officeDocument/2006/relationships" id="262" r:id="Red021aef129a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dd289321743eb" /><Relationship Type="http://schemas.openxmlformats.org/officeDocument/2006/relationships/slide" Target="/ppt/slides/slide1.xml" Id="Rf4b13795f5a1476b" /><Relationship Type="http://schemas.openxmlformats.org/officeDocument/2006/relationships/slide" Target="/ppt/slides/slide2.xml" Id="Rd139b64fe79d4fe5" /><Relationship Type="http://schemas.openxmlformats.org/officeDocument/2006/relationships/slide" Target="/ppt/slides/slide3.xml" Id="R1f3590fc7b3e4fdf" /><Relationship Type="http://schemas.openxmlformats.org/officeDocument/2006/relationships/slide" Target="/ppt/slides/slide4.xml" Id="R0988539e310f469e" /><Relationship Type="http://schemas.openxmlformats.org/officeDocument/2006/relationships/slide" Target="/ppt/slides/slide5.xml" Id="Rc8044783b9a04a1a" /><Relationship Type="http://schemas.openxmlformats.org/officeDocument/2006/relationships/slide" Target="/ppt/slides/slide6.xml" Id="R231732cf85a54f21" /><Relationship Type="http://schemas.openxmlformats.org/officeDocument/2006/relationships/slide" Target="/ppt/slides/slide7.xml" Id="Red021aef129a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d99d712f7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cb463d9e494d" /><Relationship Type="http://schemas.openxmlformats.org/officeDocument/2006/relationships/theme" Target="/ppt/slideMasters/theme/theme1.xml" Id="R07792b781b68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acb463d9e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eb9a0647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aa58647e0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9af0f007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fd33e378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f7d138744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6fb5ad9d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490d8240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JONATHAN GARRETT WANGER SUNNARVIK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926 543 857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JJM AS</a:t>
            </a:r>
          </a:p>
        </p:txBody>
      </p:sp>
    </p:spTree>
  </p:cSld>
  <p:clrMapOvr>
    <a:masterClrMapping xmlns:a="http://schemas.openxmlformats.org/drawingml/2006/main"/>
  </p:clrMapOvr>
</p:sld>
</file>