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d36b5fd4d643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742162501c4231"/>
  </p:sldMasterIdLst>
  <p:sldIdLst>
    <p:sldId xmlns:r="http://schemas.openxmlformats.org/officeDocument/2006/relationships" id="256" r:id="R55a3768dbcee4c31"/>
    <p:sldId xmlns:r="http://schemas.openxmlformats.org/officeDocument/2006/relationships" id="257" r:id="R55518420c7f742d3"/>
    <p:sldId xmlns:r="http://schemas.openxmlformats.org/officeDocument/2006/relationships" id="258" r:id="R7179ee0053454401"/>
    <p:sldId xmlns:r="http://schemas.openxmlformats.org/officeDocument/2006/relationships" id="259" r:id="Rc558bc77d8b2479b"/>
    <p:sldId xmlns:r="http://schemas.openxmlformats.org/officeDocument/2006/relationships" id="260" r:id="R09484c8f835342cf"/>
    <p:sldId xmlns:r="http://schemas.openxmlformats.org/officeDocument/2006/relationships" id="261" r:id="R39372a1966f9491e"/>
    <p:sldId xmlns:r="http://schemas.openxmlformats.org/officeDocument/2006/relationships" id="262" r:id="R92637b9deeb64b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742162501c4231" /><Relationship Type="http://schemas.openxmlformats.org/officeDocument/2006/relationships/slide" Target="/ppt/slides/slide1.xml" Id="R55a3768dbcee4c31" /><Relationship Type="http://schemas.openxmlformats.org/officeDocument/2006/relationships/slide" Target="/ppt/slides/slide2.xml" Id="R55518420c7f742d3" /><Relationship Type="http://schemas.openxmlformats.org/officeDocument/2006/relationships/slide" Target="/ppt/slides/slide3.xml" Id="R7179ee0053454401" /><Relationship Type="http://schemas.openxmlformats.org/officeDocument/2006/relationships/slide" Target="/ppt/slides/slide4.xml" Id="Rc558bc77d8b2479b" /><Relationship Type="http://schemas.openxmlformats.org/officeDocument/2006/relationships/slide" Target="/ppt/slides/slide5.xml" Id="R09484c8f835342cf" /><Relationship Type="http://schemas.openxmlformats.org/officeDocument/2006/relationships/slide" Target="/ppt/slides/slide6.xml" Id="R39372a1966f9491e" /><Relationship Type="http://schemas.openxmlformats.org/officeDocument/2006/relationships/slide" Target="/ppt/slides/slide7.xml" Id="R92637b9deeb64b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03043c2ddb4f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c175993d74a46" /><Relationship Type="http://schemas.openxmlformats.org/officeDocument/2006/relationships/theme" Target="/ppt/slideMasters/theme/theme1.xml" Id="R310180eba2c045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7c175993d74a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0780e59b149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2c5b4fa9d48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ef914646f4e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acb0cb9964d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000a1f10d4f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38cf7d2954a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92182b2ef47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GULT KORT FOR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GULT KORT FOR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GULT KORT FOR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GULT KORT FOR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GULT KORT FOR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GULT KORT FOR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92 280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GULT KORT FOR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 HØEGH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GULT KORT FOR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Jeppesens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926 571 281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GULT KORT FOR HOLDING AS</a:t>
            </a:r>
          </a:p>
        </p:txBody>
      </p:sp>
    </p:spTree>
  </p:cSld>
  <p:clrMapOvr>
    <a:masterClrMapping xmlns:a="http://schemas.openxmlformats.org/drawingml/2006/main"/>
  </p:clrMapOvr>
</p:sld>
</file>