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c35100afd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053c673f74228"/>
  </p:sldMasterIdLst>
  <p:sldIdLst>
    <p:sldId xmlns:r="http://schemas.openxmlformats.org/officeDocument/2006/relationships" id="256" r:id="R79eaac2e0ca646d7"/>
    <p:sldId xmlns:r="http://schemas.openxmlformats.org/officeDocument/2006/relationships" id="257" r:id="R900c76393b5e4d2a"/>
    <p:sldId xmlns:r="http://schemas.openxmlformats.org/officeDocument/2006/relationships" id="258" r:id="R455cb721145f4f13"/>
    <p:sldId xmlns:r="http://schemas.openxmlformats.org/officeDocument/2006/relationships" id="259" r:id="Re42494d588dd46b3"/>
    <p:sldId xmlns:r="http://schemas.openxmlformats.org/officeDocument/2006/relationships" id="260" r:id="Rf9445f27f2644a69"/>
    <p:sldId xmlns:r="http://schemas.openxmlformats.org/officeDocument/2006/relationships" id="261" r:id="R07eab908b93a416b"/>
    <p:sldId xmlns:r="http://schemas.openxmlformats.org/officeDocument/2006/relationships" id="262" r:id="R4781441112fd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053c673f74228" /><Relationship Type="http://schemas.openxmlformats.org/officeDocument/2006/relationships/slide" Target="/ppt/slides/slide1.xml" Id="R79eaac2e0ca646d7" /><Relationship Type="http://schemas.openxmlformats.org/officeDocument/2006/relationships/slide" Target="/ppt/slides/slide2.xml" Id="R900c76393b5e4d2a" /><Relationship Type="http://schemas.openxmlformats.org/officeDocument/2006/relationships/slide" Target="/ppt/slides/slide3.xml" Id="R455cb721145f4f13" /><Relationship Type="http://schemas.openxmlformats.org/officeDocument/2006/relationships/slide" Target="/ppt/slides/slide4.xml" Id="Re42494d588dd46b3" /><Relationship Type="http://schemas.openxmlformats.org/officeDocument/2006/relationships/slide" Target="/ppt/slides/slide5.xml" Id="Rf9445f27f2644a69" /><Relationship Type="http://schemas.openxmlformats.org/officeDocument/2006/relationships/slide" Target="/ppt/slides/slide6.xml" Id="R07eab908b93a416b" /><Relationship Type="http://schemas.openxmlformats.org/officeDocument/2006/relationships/slide" Target="/ppt/slides/slide7.xml" Id="R4781441112fd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d2e402774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217c8a5c4ecb" /><Relationship Type="http://schemas.openxmlformats.org/officeDocument/2006/relationships/theme" Target="/ppt/slideMasters/theme/theme1.xml" Id="R12f41aa385e8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8217c8a5c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ddafba1d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54db06b0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4627eeea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8ea86956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ffde65c0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cf3adca7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60c70c05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