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60ef5ba5f1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e6fedf5084530"/>
  </p:sldMasterIdLst>
  <p:sldIdLst>
    <p:sldId xmlns:r="http://schemas.openxmlformats.org/officeDocument/2006/relationships" id="256" r:id="R0517668623cb459b"/>
    <p:sldId xmlns:r="http://schemas.openxmlformats.org/officeDocument/2006/relationships" id="257" r:id="R94be4bbb7843458e"/>
    <p:sldId xmlns:r="http://schemas.openxmlformats.org/officeDocument/2006/relationships" id="258" r:id="R01947e7a43614d3f"/>
    <p:sldId xmlns:r="http://schemas.openxmlformats.org/officeDocument/2006/relationships" id="259" r:id="Re7bdefe60593451e"/>
    <p:sldId xmlns:r="http://schemas.openxmlformats.org/officeDocument/2006/relationships" id="260" r:id="Re5ef68e8108243b5"/>
    <p:sldId xmlns:r="http://schemas.openxmlformats.org/officeDocument/2006/relationships" id="261" r:id="R007ac29d5892468a"/>
    <p:sldId xmlns:r="http://schemas.openxmlformats.org/officeDocument/2006/relationships" id="262" r:id="R42d1cd140c60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e6fedf5084530" /><Relationship Type="http://schemas.openxmlformats.org/officeDocument/2006/relationships/slide" Target="/ppt/slides/slide1.xml" Id="R0517668623cb459b" /><Relationship Type="http://schemas.openxmlformats.org/officeDocument/2006/relationships/slide" Target="/ppt/slides/slide2.xml" Id="R94be4bbb7843458e" /><Relationship Type="http://schemas.openxmlformats.org/officeDocument/2006/relationships/slide" Target="/ppt/slides/slide3.xml" Id="R01947e7a43614d3f" /><Relationship Type="http://schemas.openxmlformats.org/officeDocument/2006/relationships/slide" Target="/ppt/slides/slide4.xml" Id="Re7bdefe60593451e" /><Relationship Type="http://schemas.openxmlformats.org/officeDocument/2006/relationships/slide" Target="/ppt/slides/slide5.xml" Id="Re5ef68e8108243b5" /><Relationship Type="http://schemas.openxmlformats.org/officeDocument/2006/relationships/slide" Target="/ppt/slides/slide6.xml" Id="R007ac29d5892468a" /><Relationship Type="http://schemas.openxmlformats.org/officeDocument/2006/relationships/slide" Target="/ppt/slides/slide7.xml" Id="R42d1cd140c60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4e46b069f46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2329e813e459b" /><Relationship Type="http://schemas.openxmlformats.org/officeDocument/2006/relationships/theme" Target="/ppt/slideMasters/theme/theme1.xml" Id="R92b62d0f6d9b47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2329e813e45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d100b5f3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b4e64cf0d46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baeab46ff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c68cb9960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f5bfa482f43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ff4a3f800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3c5a86366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SEUMROF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843 244 540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854 468 077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 PF LUXCO 10 S.A.R.L.  –  86,5 %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TTS PASS AB V/ MIKAEL WALTHER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926 592 408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