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733b7d98334f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c9dfbd3a4c4312"/>
  </p:sldMasterIdLst>
  <p:sldIdLst>
    <p:sldId xmlns:r="http://schemas.openxmlformats.org/officeDocument/2006/relationships" id="256" r:id="R101ecab0d5e54f2d"/>
    <p:sldId xmlns:r="http://schemas.openxmlformats.org/officeDocument/2006/relationships" id="257" r:id="R4ac18066b073469d"/>
    <p:sldId xmlns:r="http://schemas.openxmlformats.org/officeDocument/2006/relationships" id="258" r:id="R8b90ba97b1fe46f7"/>
    <p:sldId xmlns:r="http://schemas.openxmlformats.org/officeDocument/2006/relationships" id="259" r:id="R25f85e9a63794675"/>
    <p:sldId xmlns:r="http://schemas.openxmlformats.org/officeDocument/2006/relationships" id="260" r:id="R2a140428862b44ed"/>
    <p:sldId xmlns:r="http://schemas.openxmlformats.org/officeDocument/2006/relationships" id="261" r:id="Rbc5e43b429a440a4"/>
    <p:sldId xmlns:r="http://schemas.openxmlformats.org/officeDocument/2006/relationships" id="262" r:id="Ra6a1a32e5a2842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c9dfbd3a4c4312" /><Relationship Type="http://schemas.openxmlformats.org/officeDocument/2006/relationships/slide" Target="/ppt/slides/slide1.xml" Id="R101ecab0d5e54f2d" /><Relationship Type="http://schemas.openxmlformats.org/officeDocument/2006/relationships/slide" Target="/ppt/slides/slide2.xml" Id="R4ac18066b073469d" /><Relationship Type="http://schemas.openxmlformats.org/officeDocument/2006/relationships/slide" Target="/ppt/slides/slide3.xml" Id="R8b90ba97b1fe46f7" /><Relationship Type="http://schemas.openxmlformats.org/officeDocument/2006/relationships/slide" Target="/ppt/slides/slide4.xml" Id="R25f85e9a63794675" /><Relationship Type="http://schemas.openxmlformats.org/officeDocument/2006/relationships/slide" Target="/ppt/slides/slide5.xml" Id="R2a140428862b44ed" /><Relationship Type="http://schemas.openxmlformats.org/officeDocument/2006/relationships/slide" Target="/ppt/slides/slide6.xml" Id="Rbc5e43b429a440a4" /><Relationship Type="http://schemas.openxmlformats.org/officeDocument/2006/relationships/slide" Target="/ppt/slides/slide7.xml" Id="Ra6a1a32e5a2842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41169d4aa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49bfb58554ad4" /><Relationship Type="http://schemas.openxmlformats.org/officeDocument/2006/relationships/theme" Target="/ppt/slideMasters/theme/theme1.xml" Id="Rbaed8f0c89fa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49bfb58554a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80d94a9de4a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ded264d6242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9691f30684c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0d96b3f904a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104cab3ff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fc1bed91642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5ad7d78b54a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V.H.V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V.H.V INVEST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ALEKSANDER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Aleksander Hanssen, Arbeiderveien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