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3fca8fd82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a6dd70ac04aa9"/>
  </p:sldMasterIdLst>
  <p:sldIdLst>
    <p:sldId xmlns:r="http://schemas.openxmlformats.org/officeDocument/2006/relationships" id="256" r:id="Rf5c70855dad94eb7"/>
    <p:sldId xmlns:r="http://schemas.openxmlformats.org/officeDocument/2006/relationships" id="257" r:id="R7137b9ffbd6644e8"/>
    <p:sldId xmlns:r="http://schemas.openxmlformats.org/officeDocument/2006/relationships" id="258" r:id="Rb1d47a13ebed434b"/>
    <p:sldId xmlns:r="http://schemas.openxmlformats.org/officeDocument/2006/relationships" id="259" r:id="Rceb2ef63004c4ece"/>
    <p:sldId xmlns:r="http://schemas.openxmlformats.org/officeDocument/2006/relationships" id="260" r:id="R07513830448649cf"/>
    <p:sldId xmlns:r="http://schemas.openxmlformats.org/officeDocument/2006/relationships" id="261" r:id="R8239318406284c50"/>
    <p:sldId xmlns:r="http://schemas.openxmlformats.org/officeDocument/2006/relationships" id="262" r:id="Rbc0f0fea7b42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a6dd70ac04aa9" /><Relationship Type="http://schemas.openxmlformats.org/officeDocument/2006/relationships/slide" Target="/ppt/slides/slide1.xml" Id="Rf5c70855dad94eb7" /><Relationship Type="http://schemas.openxmlformats.org/officeDocument/2006/relationships/slide" Target="/ppt/slides/slide2.xml" Id="R7137b9ffbd6644e8" /><Relationship Type="http://schemas.openxmlformats.org/officeDocument/2006/relationships/slide" Target="/ppt/slides/slide3.xml" Id="Rb1d47a13ebed434b" /><Relationship Type="http://schemas.openxmlformats.org/officeDocument/2006/relationships/slide" Target="/ppt/slides/slide4.xml" Id="Rceb2ef63004c4ece" /><Relationship Type="http://schemas.openxmlformats.org/officeDocument/2006/relationships/slide" Target="/ppt/slides/slide5.xml" Id="R07513830448649cf" /><Relationship Type="http://schemas.openxmlformats.org/officeDocument/2006/relationships/slide" Target="/ppt/slides/slide6.xml" Id="R8239318406284c50" /><Relationship Type="http://schemas.openxmlformats.org/officeDocument/2006/relationships/slide" Target="/ppt/slides/slide7.xml" Id="Rbc0f0fea7b42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c209d7bd1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06d6ea7604cc5" /><Relationship Type="http://schemas.openxmlformats.org/officeDocument/2006/relationships/theme" Target="/ppt/slideMasters/theme/theme1.xml" Id="Rfbb2bc33bc87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006d6ea760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afe81f3bc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63749e1b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f45ce1048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2dd0fb93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9a77bb60f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e53a6d6f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299670d62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PMM INVEST AS ble etablert [år] og holder til i Hovin I Gauldal.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4 632 867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27 983 945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30 438 845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MAGNE MYRVOLD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Nordtømmesvegen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7236 Hovin I Gauldal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926 598 430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PMM INVEST AS</a:t>
            </a:r>
          </a:p>
        </p:txBody>
      </p:sp>
    </p:spTree>
  </p:cSld>
  <p:clrMapOvr>
    <a:masterClrMapping xmlns:a="http://schemas.openxmlformats.org/drawingml/2006/main"/>
  </p:clrMapOvr>
</p:sld>
</file>