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4a146cda9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830a444b140b4"/>
  </p:sldMasterIdLst>
  <p:sldIdLst>
    <p:sldId xmlns:r="http://schemas.openxmlformats.org/officeDocument/2006/relationships" id="256" r:id="R81e8b00b76ba4f08"/>
    <p:sldId xmlns:r="http://schemas.openxmlformats.org/officeDocument/2006/relationships" id="257" r:id="R4d4f246d7d404e7c"/>
    <p:sldId xmlns:r="http://schemas.openxmlformats.org/officeDocument/2006/relationships" id="258" r:id="R2182f951b3f84c84"/>
    <p:sldId xmlns:r="http://schemas.openxmlformats.org/officeDocument/2006/relationships" id="259" r:id="Rda05e45ae4bf4236"/>
    <p:sldId xmlns:r="http://schemas.openxmlformats.org/officeDocument/2006/relationships" id="260" r:id="R01ffda3896314ed8"/>
    <p:sldId xmlns:r="http://schemas.openxmlformats.org/officeDocument/2006/relationships" id="261" r:id="Rba39212d22244755"/>
    <p:sldId xmlns:r="http://schemas.openxmlformats.org/officeDocument/2006/relationships" id="262" r:id="R6c0460df6bf8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830a444b140b4" /><Relationship Type="http://schemas.openxmlformats.org/officeDocument/2006/relationships/slide" Target="/ppt/slides/slide1.xml" Id="R81e8b00b76ba4f08" /><Relationship Type="http://schemas.openxmlformats.org/officeDocument/2006/relationships/slide" Target="/ppt/slides/slide2.xml" Id="R4d4f246d7d404e7c" /><Relationship Type="http://schemas.openxmlformats.org/officeDocument/2006/relationships/slide" Target="/ppt/slides/slide3.xml" Id="R2182f951b3f84c84" /><Relationship Type="http://schemas.openxmlformats.org/officeDocument/2006/relationships/slide" Target="/ppt/slides/slide4.xml" Id="Rda05e45ae4bf4236" /><Relationship Type="http://schemas.openxmlformats.org/officeDocument/2006/relationships/slide" Target="/ppt/slides/slide5.xml" Id="R01ffda3896314ed8" /><Relationship Type="http://schemas.openxmlformats.org/officeDocument/2006/relationships/slide" Target="/ppt/slides/slide6.xml" Id="Rba39212d22244755" /><Relationship Type="http://schemas.openxmlformats.org/officeDocument/2006/relationships/slide" Target="/ppt/slides/slide7.xml" Id="R6c0460df6bf8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4309aee2e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e0cca18248dd" /><Relationship Type="http://schemas.openxmlformats.org/officeDocument/2006/relationships/theme" Target="/ppt/slideMasters/theme/theme1.xml" Id="R11e1a0c6ccb4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5e0cca182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d3ae83ee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88a118f8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08d4cf4f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cc27cfdd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71b80d1a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d7b937df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19c451c6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NORUM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926 629 433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