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7e5d763664e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15e1863624e70"/>
  </p:sldMasterIdLst>
  <p:sldIdLst>
    <p:sldId xmlns:r="http://schemas.openxmlformats.org/officeDocument/2006/relationships" id="256" r:id="R3383374fc9454789"/>
    <p:sldId xmlns:r="http://schemas.openxmlformats.org/officeDocument/2006/relationships" id="257" r:id="R2329b7db3eac4855"/>
    <p:sldId xmlns:r="http://schemas.openxmlformats.org/officeDocument/2006/relationships" id="258" r:id="R8a2d2b44ef85408c"/>
    <p:sldId xmlns:r="http://schemas.openxmlformats.org/officeDocument/2006/relationships" id="259" r:id="Re6ec0db0a86b45c3"/>
    <p:sldId xmlns:r="http://schemas.openxmlformats.org/officeDocument/2006/relationships" id="260" r:id="Rf497240787884711"/>
    <p:sldId xmlns:r="http://schemas.openxmlformats.org/officeDocument/2006/relationships" id="261" r:id="R5241293c4a2844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15e1863624e70" /><Relationship Type="http://schemas.openxmlformats.org/officeDocument/2006/relationships/slide" Target="/ppt/slides/slide1.xml" Id="R3383374fc9454789" /><Relationship Type="http://schemas.openxmlformats.org/officeDocument/2006/relationships/slide" Target="/ppt/slides/slide2.xml" Id="R2329b7db3eac4855" /><Relationship Type="http://schemas.openxmlformats.org/officeDocument/2006/relationships/slide" Target="/ppt/slides/slide3.xml" Id="R8a2d2b44ef85408c" /><Relationship Type="http://schemas.openxmlformats.org/officeDocument/2006/relationships/slide" Target="/ppt/slides/slide4.xml" Id="Re6ec0db0a86b45c3" /><Relationship Type="http://schemas.openxmlformats.org/officeDocument/2006/relationships/slide" Target="/ppt/slides/slide5.xml" Id="Rf497240787884711" /><Relationship Type="http://schemas.openxmlformats.org/officeDocument/2006/relationships/slide" Target="/ppt/slides/slide6.xml" Id="R5241293c4a2844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1e7cdee17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939a820864e98" /><Relationship Type="http://schemas.openxmlformats.org/officeDocument/2006/relationships/theme" Target="/ppt/slideMasters/theme/theme1.xml" Id="R72c60086d9824a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939a820864e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28be6d7724c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8b0dfcfbd47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01570e394c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82f65d844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c975e719f4c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bd403c2994c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INDEKS - NORDEN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INDEKS - NORDEN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738 607 663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6 043 067 215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6 054 801 624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926 653 016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