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348825c772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2bc4fb0f24126"/>
  </p:sldMasterIdLst>
  <p:sldIdLst>
    <p:sldId xmlns:r="http://schemas.openxmlformats.org/officeDocument/2006/relationships" id="256" r:id="Rf8310880fb0549f9"/>
    <p:sldId xmlns:r="http://schemas.openxmlformats.org/officeDocument/2006/relationships" id="257" r:id="R800408de4a944d9d"/>
    <p:sldId xmlns:r="http://schemas.openxmlformats.org/officeDocument/2006/relationships" id="258" r:id="R04f378c1457747eb"/>
    <p:sldId xmlns:r="http://schemas.openxmlformats.org/officeDocument/2006/relationships" id="259" r:id="R643e3897e20b427a"/>
    <p:sldId xmlns:r="http://schemas.openxmlformats.org/officeDocument/2006/relationships" id="260" r:id="R56e3bd6085ad4563"/>
    <p:sldId xmlns:r="http://schemas.openxmlformats.org/officeDocument/2006/relationships" id="261" r:id="R1d4664e204c94746"/>
    <p:sldId xmlns:r="http://schemas.openxmlformats.org/officeDocument/2006/relationships" id="262" r:id="R4c5ffbefe3d5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2bc4fb0f24126" /><Relationship Type="http://schemas.openxmlformats.org/officeDocument/2006/relationships/slide" Target="/ppt/slides/slide1.xml" Id="Rf8310880fb0549f9" /><Relationship Type="http://schemas.openxmlformats.org/officeDocument/2006/relationships/slide" Target="/ppt/slides/slide2.xml" Id="R800408de4a944d9d" /><Relationship Type="http://schemas.openxmlformats.org/officeDocument/2006/relationships/slide" Target="/ppt/slides/slide3.xml" Id="R04f378c1457747eb" /><Relationship Type="http://schemas.openxmlformats.org/officeDocument/2006/relationships/slide" Target="/ppt/slides/slide4.xml" Id="R643e3897e20b427a" /><Relationship Type="http://schemas.openxmlformats.org/officeDocument/2006/relationships/slide" Target="/ppt/slides/slide5.xml" Id="R56e3bd6085ad4563" /><Relationship Type="http://schemas.openxmlformats.org/officeDocument/2006/relationships/slide" Target="/ppt/slides/slide6.xml" Id="R1d4664e204c94746" /><Relationship Type="http://schemas.openxmlformats.org/officeDocument/2006/relationships/slide" Target="/ppt/slides/slide7.xml" Id="R4c5ffbefe3d5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1db648101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7c8b826f44762" /><Relationship Type="http://schemas.openxmlformats.org/officeDocument/2006/relationships/theme" Target="/ppt/slideMasters/theme/theme1.xml" Id="R8898288e24bb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7c8b826f4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615530f34a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f7afbcbc2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71c44930743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f57dd8221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e0e482f8a42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f0e877ce242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bdc976198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HAGH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2 539 491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3 095 061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Kaialundveien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926 670 824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HAGH HOLDING AS</a:t>
            </a:r>
          </a:p>
        </p:txBody>
      </p:sp>
    </p:spTree>
  </p:cSld>
  <p:clrMapOvr>
    <a:masterClrMapping xmlns:a="http://schemas.openxmlformats.org/drawingml/2006/main"/>
  </p:clrMapOvr>
</p:sld>
</file>