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e1a483fa3c44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6d3562552344f7"/>
  </p:sldMasterIdLst>
  <p:sldIdLst>
    <p:sldId xmlns:r="http://schemas.openxmlformats.org/officeDocument/2006/relationships" id="256" r:id="Rcf205d1066874088"/>
    <p:sldId xmlns:r="http://schemas.openxmlformats.org/officeDocument/2006/relationships" id="257" r:id="R76e4569fc2314242"/>
    <p:sldId xmlns:r="http://schemas.openxmlformats.org/officeDocument/2006/relationships" id="258" r:id="Rb0b5536088c74dcb"/>
    <p:sldId xmlns:r="http://schemas.openxmlformats.org/officeDocument/2006/relationships" id="259" r:id="Rb1deedfaab914d09"/>
    <p:sldId xmlns:r="http://schemas.openxmlformats.org/officeDocument/2006/relationships" id="260" r:id="R308dde9478f1468e"/>
    <p:sldId xmlns:r="http://schemas.openxmlformats.org/officeDocument/2006/relationships" id="261" r:id="Rea7c8989979b41c4"/>
    <p:sldId xmlns:r="http://schemas.openxmlformats.org/officeDocument/2006/relationships" id="262" r:id="R5b3d2f2766b44a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6d3562552344f7" /><Relationship Type="http://schemas.openxmlformats.org/officeDocument/2006/relationships/slide" Target="/ppt/slides/slide1.xml" Id="Rcf205d1066874088" /><Relationship Type="http://schemas.openxmlformats.org/officeDocument/2006/relationships/slide" Target="/ppt/slides/slide2.xml" Id="R76e4569fc2314242" /><Relationship Type="http://schemas.openxmlformats.org/officeDocument/2006/relationships/slide" Target="/ppt/slides/slide3.xml" Id="Rb0b5536088c74dcb" /><Relationship Type="http://schemas.openxmlformats.org/officeDocument/2006/relationships/slide" Target="/ppt/slides/slide4.xml" Id="Rb1deedfaab914d09" /><Relationship Type="http://schemas.openxmlformats.org/officeDocument/2006/relationships/slide" Target="/ppt/slides/slide5.xml" Id="R308dde9478f1468e" /><Relationship Type="http://schemas.openxmlformats.org/officeDocument/2006/relationships/slide" Target="/ppt/slides/slide6.xml" Id="Rea7c8989979b41c4" /><Relationship Type="http://schemas.openxmlformats.org/officeDocument/2006/relationships/slide" Target="/ppt/slides/slide7.xml" Id="R5b3d2f2766b44a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637a7b89c648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ee85d5a6cf4d3b" /><Relationship Type="http://schemas.openxmlformats.org/officeDocument/2006/relationships/theme" Target="/ppt/slideMasters/theme/theme1.xml" Id="R845b44b34b9b43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ee85d5a6cf4d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8d43832644a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2aaf17ef74b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557ca2a1d42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d6d39dc2b4d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07bf0478b4a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270a067b545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0cb56627b4a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RESPIRARE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RESPIRARE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64 583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−2 698 145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2 077 180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2 993 875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5 958 986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GROWAI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LKS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HMK KAPITAL AS  –  23,3 %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STIANSTI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HALU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Fredrik Nordland, Johan Øydegards vei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926 675 214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AS</a:t>
            </a:r>
          </a:p>
        </p:txBody>
      </p:sp>
    </p:spTree>
  </p:cSld>
  <p:clrMapOvr>
    <a:masterClrMapping xmlns:a="http://schemas.openxmlformats.org/drawingml/2006/main"/>
  </p:clrMapOvr>
</p:sld>
</file>