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851a61833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3b1eae65b4d9a"/>
  </p:sldMasterIdLst>
  <p:sldIdLst>
    <p:sldId xmlns:r="http://schemas.openxmlformats.org/officeDocument/2006/relationships" id="256" r:id="R081de3fe5ea542e8"/>
    <p:sldId xmlns:r="http://schemas.openxmlformats.org/officeDocument/2006/relationships" id="257" r:id="Rcbbd02a53b754213"/>
    <p:sldId xmlns:r="http://schemas.openxmlformats.org/officeDocument/2006/relationships" id="258" r:id="Ra96ced68951e454a"/>
    <p:sldId xmlns:r="http://schemas.openxmlformats.org/officeDocument/2006/relationships" id="259" r:id="R2bc0c0380b864fe6"/>
    <p:sldId xmlns:r="http://schemas.openxmlformats.org/officeDocument/2006/relationships" id="260" r:id="R071882329a1e4ff8"/>
    <p:sldId xmlns:r="http://schemas.openxmlformats.org/officeDocument/2006/relationships" id="261" r:id="Rc50dbc5d459d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3b1eae65b4d9a" /><Relationship Type="http://schemas.openxmlformats.org/officeDocument/2006/relationships/slide" Target="/ppt/slides/slide1.xml" Id="R081de3fe5ea542e8" /><Relationship Type="http://schemas.openxmlformats.org/officeDocument/2006/relationships/slide" Target="/ppt/slides/slide2.xml" Id="Rcbbd02a53b754213" /><Relationship Type="http://schemas.openxmlformats.org/officeDocument/2006/relationships/slide" Target="/ppt/slides/slide3.xml" Id="Ra96ced68951e454a" /><Relationship Type="http://schemas.openxmlformats.org/officeDocument/2006/relationships/slide" Target="/ppt/slides/slide4.xml" Id="R2bc0c0380b864fe6" /><Relationship Type="http://schemas.openxmlformats.org/officeDocument/2006/relationships/slide" Target="/ppt/slides/slide5.xml" Id="R071882329a1e4ff8" /><Relationship Type="http://schemas.openxmlformats.org/officeDocument/2006/relationships/slide" Target="/ppt/slides/slide6.xml" Id="Rc50dbc5d459d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ebd586f3e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4e5955e4d46ff" /><Relationship Type="http://schemas.openxmlformats.org/officeDocument/2006/relationships/theme" Target="/ppt/slideMasters/theme/theme1.xml" Id="R366717582912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4e5955e4d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4d4edf604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42f372a5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f39dd44fe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b3798292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2e939754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5db89f06c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