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e53ac1c09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77453559746b3"/>
  </p:sldMasterIdLst>
  <p:sldIdLst>
    <p:sldId xmlns:r="http://schemas.openxmlformats.org/officeDocument/2006/relationships" id="256" r:id="R95187d4a4f904769"/>
    <p:sldId xmlns:r="http://schemas.openxmlformats.org/officeDocument/2006/relationships" id="257" r:id="Ra10840bd9417472a"/>
    <p:sldId xmlns:r="http://schemas.openxmlformats.org/officeDocument/2006/relationships" id="258" r:id="R5ba8fdc22c7b4b52"/>
    <p:sldId xmlns:r="http://schemas.openxmlformats.org/officeDocument/2006/relationships" id="259" r:id="R56f553c265f94728"/>
    <p:sldId xmlns:r="http://schemas.openxmlformats.org/officeDocument/2006/relationships" id="260" r:id="R12bf161367974e19"/>
    <p:sldId xmlns:r="http://schemas.openxmlformats.org/officeDocument/2006/relationships" id="261" r:id="R74f8fd52c3ff4a51"/>
    <p:sldId xmlns:r="http://schemas.openxmlformats.org/officeDocument/2006/relationships" id="262" r:id="R13c6f84060de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77453559746b3" /><Relationship Type="http://schemas.openxmlformats.org/officeDocument/2006/relationships/slide" Target="/ppt/slides/slide1.xml" Id="R95187d4a4f904769" /><Relationship Type="http://schemas.openxmlformats.org/officeDocument/2006/relationships/slide" Target="/ppt/slides/slide2.xml" Id="Ra10840bd9417472a" /><Relationship Type="http://schemas.openxmlformats.org/officeDocument/2006/relationships/slide" Target="/ppt/slides/slide3.xml" Id="R5ba8fdc22c7b4b52" /><Relationship Type="http://schemas.openxmlformats.org/officeDocument/2006/relationships/slide" Target="/ppt/slides/slide4.xml" Id="R56f553c265f94728" /><Relationship Type="http://schemas.openxmlformats.org/officeDocument/2006/relationships/slide" Target="/ppt/slides/slide5.xml" Id="R12bf161367974e19" /><Relationship Type="http://schemas.openxmlformats.org/officeDocument/2006/relationships/slide" Target="/ppt/slides/slide6.xml" Id="R74f8fd52c3ff4a51" /><Relationship Type="http://schemas.openxmlformats.org/officeDocument/2006/relationships/slide" Target="/ppt/slides/slide7.xml" Id="R13c6f84060de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fefc01907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3e3f783b84ec6" /><Relationship Type="http://schemas.openxmlformats.org/officeDocument/2006/relationships/theme" Target="/ppt/slideMasters/theme/theme1.xml" Id="Rb93ac98b6218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43e3f783b84e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5858ef478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ea535cea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f100940e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a7c412db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189b96776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a6482ef88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b91faccf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KOLSETH SINDRE NIKOLAI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Sindre Kvinge Kolseth, Hjalmar Brantings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5143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926 704 591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SKOL HOLDING AS</a:t>
            </a:r>
          </a:p>
        </p:txBody>
      </p:sp>
    </p:spTree>
  </p:cSld>
  <p:clrMapOvr>
    <a:masterClrMapping xmlns:a="http://schemas.openxmlformats.org/drawingml/2006/main"/>
  </p:clrMapOvr>
</p:sld>
</file>