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fd360a272f44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d999d5485f40a9"/>
  </p:sldMasterIdLst>
  <p:sldIdLst>
    <p:sldId xmlns:r="http://schemas.openxmlformats.org/officeDocument/2006/relationships" id="256" r:id="Re31b52f2a7014d7f"/>
    <p:sldId xmlns:r="http://schemas.openxmlformats.org/officeDocument/2006/relationships" id="257" r:id="R554b3b021a7548e3"/>
    <p:sldId xmlns:r="http://schemas.openxmlformats.org/officeDocument/2006/relationships" id="258" r:id="R896a6d8a18004347"/>
    <p:sldId xmlns:r="http://schemas.openxmlformats.org/officeDocument/2006/relationships" id="259" r:id="Rc57c6b3c1377431b"/>
    <p:sldId xmlns:r="http://schemas.openxmlformats.org/officeDocument/2006/relationships" id="260" r:id="Raad7def04a44449e"/>
    <p:sldId xmlns:r="http://schemas.openxmlformats.org/officeDocument/2006/relationships" id="261" r:id="R07f0e09d211a4367"/>
    <p:sldId xmlns:r="http://schemas.openxmlformats.org/officeDocument/2006/relationships" id="262" r:id="R2cd039b0d6164a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d999d5485f40a9" /><Relationship Type="http://schemas.openxmlformats.org/officeDocument/2006/relationships/slide" Target="/ppt/slides/slide1.xml" Id="Re31b52f2a7014d7f" /><Relationship Type="http://schemas.openxmlformats.org/officeDocument/2006/relationships/slide" Target="/ppt/slides/slide2.xml" Id="R554b3b021a7548e3" /><Relationship Type="http://schemas.openxmlformats.org/officeDocument/2006/relationships/slide" Target="/ppt/slides/slide3.xml" Id="R896a6d8a18004347" /><Relationship Type="http://schemas.openxmlformats.org/officeDocument/2006/relationships/slide" Target="/ppt/slides/slide4.xml" Id="Rc57c6b3c1377431b" /><Relationship Type="http://schemas.openxmlformats.org/officeDocument/2006/relationships/slide" Target="/ppt/slides/slide5.xml" Id="Raad7def04a44449e" /><Relationship Type="http://schemas.openxmlformats.org/officeDocument/2006/relationships/slide" Target="/ppt/slides/slide6.xml" Id="R07f0e09d211a4367" /><Relationship Type="http://schemas.openxmlformats.org/officeDocument/2006/relationships/slide" Target="/ppt/slides/slide7.xml" Id="R2cd039b0d6164a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80b743998645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5644aece24ad4" /><Relationship Type="http://schemas.openxmlformats.org/officeDocument/2006/relationships/theme" Target="/ppt/slideMasters/theme/theme1.xml" Id="R9b57e511aa8242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15644aece24a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e9725a57f43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8d8bf019d45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efa5e130049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a32c5b1e445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7b24139834a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4845d80c341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30c9a17e745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T.O.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T.O.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T.O. HOLDING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T.O.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T.O.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T.O.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89 091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79 091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218 422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238 357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T.O.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TONJE K VOLLSTAD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T.O.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Sankthansveien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8614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926 715 615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T.O. HOLDING AS</a:t>
            </a:r>
          </a:p>
        </p:txBody>
      </p:sp>
    </p:spTree>
  </p:cSld>
  <p:clrMapOvr>
    <a:masterClrMapping xmlns:a="http://schemas.openxmlformats.org/drawingml/2006/main"/>
  </p:clrMapOvr>
</p:sld>
</file>