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1968a2762a4f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9c3f9ca456427d"/>
  </p:sldMasterIdLst>
  <p:sldIdLst>
    <p:sldId xmlns:r="http://schemas.openxmlformats.org/officeDocument/2006/relationships" id="256" r:id="Rb142a7c2739b4151"/>
    <p:sldId xmlns:r="http://schemas.openxmlformats.org/officeDocument/2006/relationships" id="257" r:id="Reb27806f44f04d6a"/>
    <p:sldId xmlns:r="http://schemas.openxmlformats.org/officeDocument/2006/relationships" id="258" r:id="Re2e69c0fe76f4a2d"/>
    <p:sldId xmlns:r="http://schemas.openxmlformats.org/officeDocument/2006/relationships" id="259" r:id="R74ffcb20058d4ae2"/>
    <p:sldId xmlns:r="http://schemas.openxmlformats.org/officeDocument/2006/relationships" id="260" r:id="R2663241922db4aaa"/>
    <p:sldId xmlns:r="http://schemas.openxmlformats.org/officeDocument/2006/relationships" id="261" r:id="Rccb5d2b570394832"/>
    <p:sldId xmlns:r="http://schemas.openxmlformats.org/officeDocument/2006/relationships" id="262" r:id="R9cb86df3777e4f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c3f9ca456427d" /><Relationship Type="http://schemas.openxmlformats.org/officeDocument/2006/relationships/slide" Target="/ppt/slides/slide1.xml" Id="Rb142a7c2739b4151" /><Relationship Type="http://schemas.openxmlformats.org/officeDocument/2006/relationships/slide" Target="/ppt/slides/slide2.xml" Id="Reb27806f44f04d6a" /><Relationship Type="http://schemas.openxmlformats.org/officeDocument/2006/relationships/slide" Target="/ppt/slides/slide3.xml" Id="Re2e69c0fe76f4a2d" /><Relationship Type="http://schemas.openxmlformats.org/officeDocument/2006/relationships/slide" Target="/ppt/slides/slide4.xml" Id="R74ffcb20058d4ae2" /><Relationship Type="http://schemas.openxmlformats.org/officeDocument/2006/relationships/slide" Target="/ppt/slides/slide5.xml" Id="R2663241922db4aaa" /><Relationship Type="http://schemas.openxmlformats.org/officeDocument/2006/relationships/slide" Target="/ppt/slides/slide6.xml" Id="Rccb5d2b570394832" /><Relationship Type="http://schemas.openxmlformats.org/officeDocument/2006/relationships/slide" Target="/ppt/slides/slide7.xml" Id="R9cb86df3777e4f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89676952bd4a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a6dec6ac640cb" /><Relationship Type="http://schemas.openxmlformats.org/officeDocument/2006/relationships/theme" Target="/ppt/slideMasters/theme/theme1.xml" Id="R8366326efe2543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fa6dec6ac640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54ad616d341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471c9c24e4d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1d60965d94b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ed4d47f8640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4d8ef424741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b31c8362f40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3a79723ec4b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GREVA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GREVA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269 669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BROMSETH VEGARD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Kveldsolgata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8618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926 715 712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