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6a739791a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8155902094b13"/>
  </p:sldMasterIdLst>
  <p:sldIdLst>
    <p:sldId xmlns:r="http://schemas.openxmlformats.org/officeDocument/2006/relationships" id="256" r:id="R8eb6b0e35b654124"/>
    <p:sldId xmlns:r="http://schemas.openxmlformats.org/officeDocument/2006/relationships" id="257" r:id="R8e71b1f952504d30"/>
    <p:sldId xmlns:r="http://schemas.openxmlformats.org/officeDocument/2006/relationships" id="258" r:id="Rea2c75d42cb64dad"/>
    <p:sldId xmlns:r="http://schemas.openxmlformats.org/officeDocument/2006/relationships" id="259" r:id="R354034cf8fab4a19"/>
    <p:sldId xmlns:r="http://schemas.openxmlformats.org/officeDocument/2006/relationships" id="260" r:id="R597d13dd868d42d1"/>
    <p:sldId xmlns:r="http://schemas.openxmlformats.org/officeDocument/2006/relationships" id="261" r:id="R02ef4bb677054e9d"/>
    <p:sldId xmlns:r="http://schemas.openxmlformats.org/officeDocument/2006/relationships" id="262" r:id="Rd6eae5e61d4b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8155902094b13" /><Relationship Type="http://schemas.openxmlformats.org/officeDocument/2006/relationships/slide" Target="/ppt/slides/slide1.xml" Id="R8eb6b0e35b654124" /><Relationship Type="http://schemas.openxmlformats.org/officeDocument/2006/relationships/slide" Target="/ppt/slides/slide2.xml" Id="R8e71b1f952504d30" /><Relationship Type="http://schemas.openxmlformats.org/officeDocument/2006/relationships/slide" Target="/ppt/slides/slide3.xml" Id="Rea2c75d42cb64dad" /><Relationship Type="http://schemas.openxmlformats.org/officeDocument/2006/relationships/slide" Target="/ppt/slides/slide4.xml" Id="R354034cf8fab4a19" /><Relationship Type="http://schemas.openxmlformats.org/officeDocument/2006/relationships/slide" Target="/ppt/slides/slide5.xml" Id="R597d13dd868d42d1" /><Relationship Type="http://schemas.openxmlformats.org/officeDocument/2006/relationships/slide" Target="/ppt/slides/slide6.xml" Id="R02ef4bb677054e9d" /><Relationship Type="http://schemas.openxmlformats.org/officeDocument/2006/relationships/slide" Target="/ppt/slides/slide7.xml" Id="Rd6eae5e61d4b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2f36f3e2d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18693bb34e4c" /><Relationship Type="http://schemas.openxmlformats.org/officeDocument/2006/relationships/theme" Target="/ppt/slideMasters/theme/theme1.xml" Id="R787720f5bea4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618693bb3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cfa5d3374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8bd36641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d0512454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b3a8fd05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ebe43e4f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b75dd2ac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4ae17de58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CHEZVIT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CHEZVIT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CHEZVIT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CHEZVIT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CHEZVIT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CHEZVIT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1 817 219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CHEZVIT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VIKENES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CHEZVIT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Trosterudstien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926 716 018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CHEZVIT AS</a:t>
            </a:r>
          </a:p>
        </p:txBody>
      </p:sp>
    </p:spTree>
  </p:cSld>
  <p:clrMapOvr>
    <a:masterClrMapping xmlns:a="http://schemas.openxmlformats.org/drawingml/2006/main"/>
  </p:clrMapOvr>
</p:sld>
</file>