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70665f158b4c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193e606a04701"/>
  </p:sldMasterIdLst>
  <p:sldIdLst>
    <p:sldId xmlns:r="http://schemas.openxmlformats.org/officeDocument/2006/relationships" id="256" r:id="Rc67d3870462c4a88"/>
    <p:sldId xmlns:r="http://schemas.openxmlformats.org/officeDocument/2006/relationships" id="257" r:id="R2e1f9db746c747dc"/>
    <p:sldId xmlns:r="http://schemas.openxmlformats.org/officeDocument/2006/relationships" id="258" r:id="R4ca4fa4524d343f5"/>
    <p:sldId xmlns:r="http://schemas.openxmlformats.org/officeDocument/2006/relationships" id="259" r:id="R032aa71f7b824caf"/>
    <p:sldId xmlns:r="http://schemas.openxmlformats.org/officeDocument/2006/relationships" id="260" r:id="Re56a67ddecad4031"/>
    <p:sldId xmlns:r="http://schemas.openxmlformats.org/officeDocument/2006/relationships" id="261" r:id="R85caa11949d94f83"/>
    <p:sldId xmlns:r="http://schemas.openxmlformats.org/officeDocument/2006/relationships" id="262" r:id="R5c6dcbac13c041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193e606a04701" /><Relationship Type="http://schemas.openxmlformats.org/officeDocument/2006/relationships/slide" Target="/ppt/slides/slide1.xml" Id="Rc67d3870462c4a88" /><Relationship Type="http://schemas.openxmlformats.org/officeDocument/2006/relationships/slide" Target="/ppt/slides/slide2.xml" Id="R2e1f9db746c747dc" /><Relationship Type="http://schemas.openxmlformats.org/officeDocument/2006/relationships/slide" Target="/ppt/slides/slide3.xml" Id="R4ca4fa4524d343f5" /><Relationship Type="http://schemas.openxmlformats.org/officeDocument/2006/relationships/slide" Target="/ppt/slides/slide4.xml" Id="R032aa71f7b824caf" /><Relationship Type="http://schemas.openxmlformats.org/officeDocument/2006/relationships/slide" Target="/ppt/slides/slide5.xml" Id="Re56a67ddecad4031" /><Relationship Type="http://schemas.openxmlformats.org/officeDocument/2006/relationships/slide" Target="/ppt/slides/slide6.xml" Id="R85caa11949d94f83" /><Relationship Type="http://schemas.openxmlformats.org/officeDocument/2006/relationships/slide" Target="/ppt/slides/slide7.xml" Id="R5c6dcbac13c041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df34be43045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584746e68486d" /><Relationship Type="http://schemas.openxmlformats.org/officeDocument/2006/relationships/theme" Target="/ppt/slideMasters/theme/theme1.xml" Id="R9bacf1d2871f43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2584746e68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4b2f2ef4a42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254e4296a43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d67bc919945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d0caeb863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2ad8e67c543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00d6209734e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38975cca441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MOLTEBLOMEN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MOLTEBLOMEN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MOLTEBLOMEN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MOLTEBLOMEN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MOLTEBLOMEN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MOLTEBLOMEN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7 983 202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10 471 695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27 820 162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MOLTEBLOMEN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MIDTGARDEN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LOUISE MIDTGARDEN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MIDTGARDEN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MIDTGARDEN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MIDTGARDEN KJØLLEBERG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TORLEIV MIDTGARDEN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MOLTEBLOMEN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Rundvollen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58 55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gunnar.midtgarden@lyse.net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926 725 114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MOLTEBLOMEN INVESTERING AS</a:t>
            </a:r>
          </a:p>
        </p:txBody>
      </p:sp>
    </p:spTree>
  </p:cSld>
  <p:clrMapOvr>
    <a:masterClrMapping xmlns:a="http://schemas.openxmlformats.org/drawingml/2006/main"/>
  </p:clrMapOvr>
</p:sld>
</file>