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72d98a0cdf44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ea7fd4d05b450f"/>
  </p:sldMasterIdLst>
  <p:sldIdLst>
    <p:sldId xmlns:r="http://schemas.openxmlformats.org/officeDocument/2006/relationships" id="256" r:id="Rf31a3fa01a1c4504"/>
    <p:sldId xmlns:r="http://schemas.openxmlformats.org/officeDocument/2006/relationships" id="257" r:id="Re24c23b8ac8c4574"/>
    <p:sldId xmlns:r="http://schemas.openxmlformats.org/officeDocument/2006/relationships" id="258" r:id="Ra589190afa974e47"/>
    <p:sldId xmlns:r="http://schemas.openxmlformats.org/officeDocument/2006/relationships" id="259" r:id="Rdb00e5b6a9874a12"/>
    <p:sldId xmlns:r="http://schemas.openxmlformats.org/officeDocument/2006/relationships" id="260" r:id="Rfcefeec75e2c4b4e"/>
    <p:sldId xmlns:r="http://schemas.openxmlformats.org/officeDocument/2006/relationships" id="261" r:id="R67fb13daaf6244cb"/>
    <p:sldId xmlns:r="http://schemas.openxmlformats.org/officeDocument/2006/relationships" id="262" r:id="R4291df9c5f9d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a7fd4d05b450f" /><Relationship Type="http://schemas.openxmlformats.org/officeDocument/2006/relationships/slide" Target="/ppt/slides/slide1.xml" Id="Rf31a3fa01a1c4504" /><Relationship Type="http://schemas.openxmlformats.org/officeDocument/2006/relationships/slide" Target="/ppt/slides/slide2.xml" Id="Re24c23b8ac8c4574" /><Relationship Type="http://schemas.openxmlformats.org/officeDocument/2006/relationships/slide" Target="/ppt/slides/slide3.xml" Id="Ra589190afa974e47" /><Relationship Type="http://schemas.openxmlformats.org/officeDocument/2006/relationships/slide" Target="/ppt/slides/slide4.xml" Id="Rdb00e5b6a9874a12" /><Relationship Type="http://schemas.openxmlformats.org/officeDocument/2006/relationships/slide" Target="/ppt/slides/slide5.xml" Id="Rfcefeec75e2c4b4e" /><Relationship Type="http://schemas.openxmlformats.org/officeDocument/2006/relationships/slide" Target="/ppt/slides/slide6.xml" Id="R67fb13daaf6244cb" /><Relationship Type="http://schemas.openxmlformats.org/officeDocument/2006/relationships/slide" Target="/ppt/slides/slide7.xml" Id="R4291df9c5f9d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2b6f9662d40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54e6694284124" /><Relationship Type="http://schemas.openxmlformats.org/officeDocument/2006/relationships/theme" Target="/ppt/slideMasters/theme/theme1.xml" Id="Rb25f0986fb8e4d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154e66942841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6523184b840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0404cd90e4e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8336e40654b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bdb0dea0649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d925b595c4f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e6a5ee2ee4a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d0840d1c243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ADVICE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NORGE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1 199 631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JERO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KROKENGEN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INVEST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926 741 624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