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14e93b47b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aa713bc0043de"/>
  </p:sldMasterIdLst>
  <p:sldIdLst>
    <p:sldId xmlns:r="http://schemas.openxmlformats.org/officeDocument/2006/relationships" id="256" r:id="R1f70a290647a4d84"/>
    <p:sldId xmlns:r="http://schemas.openxmlformats.org/officeDocument/2006/relationships" id="257" r:id="R1cbae7df012d45ed"/>
    <p:sldId xmlns:r="http://schemas.openxmlformats.org/officeDocument/2006/relationships" id="258" r:id="R37d3c8e9caac4a76"/>
    <p:sldId xmlns:r="http://schemas.openxmlformats.org/officeDocument/2006/relationships" id="259" r:id="R4c8c0c08d3bb4b0b"/>
    <p:sldId xmlns:r="http://schemas.openxmlformats.org/officeDocument/2006/relationships" id="260" r:id="R83c2b5f2da374400"/>
    <p:sldId xmlns:r="http://schemas.openxmlformats.org/officeDocument/2006/relationships" id="261" r:id="R24d2f61500064818"/>
    <p:sldId xmlns:r="http://schemas.openxmlformats.org/officeDocument/2006/relationships" id="262" r:id="R5c38e918ea09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aa713bc0043de" /><Relationship Type="http://schemas.openxmlformats.org/officeDocument/2006/relationships/slide" Target="/ppt/slides/slide1.xml" Id="R1f70a290647a4d84" /><Relationship Type="http://schemas.openxmlformats.org/officeDocument/2006/relationships/slide" Target="/ppt/slides/slide2.xml" Id="R1cbae7df012d45ed" /><Relationship Type="http://schemas.openxmlformats.org/officeDocument/2006/relationships/slide" Target="/ppt/slides/slide3.xml" Id="R37d3c8e9caac4a76" /><Relationship Type="http://schemas.openxmlformats.org/officeDocument/2006/relationships/slide" Target="/ppt/slides/slide4.xml" Id="R4c8c0c08d3bb4b0b" /><Relationship Type="http://schemas.openxmlformats.org/officeDocument/2006/relationships/slide" Target="/ppt/slides/slide5.xml" Id="R83c2b5f2da374400" /><Relationship Type="http://schemas.openxmlformats.org/officeDocument/2006/relationships/slide" Target="/ppt/slides/slide6.xml" Id="R24d2f61500064818" /><Relationship Type="http://schemas.openxmlformats.org/officeDocument/2006/relationships/slide" Target="/ppt/slides/slide7.xml" Id="R5c38e918ea09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0e49d2389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153c6ebb4789" /><Relationship Type="http://schemas.openxmlformats.org/officeDocument/2006/relationships/theme" Target="/ppt/slideMasters/theme/theme1.xml" Id="Rb670ae4334ec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9153c6ebb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bf19fa73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75948eef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a9d4d1fb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f4da974c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5da7909d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13d9132a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c315295d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