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77c39b7e4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a5889b4be4e0a"/>
  </p:sldMasterIdLst>
  <p:sldIdLst>
    <p:sldId xmlns:r="http://schemas.openxmlformats.org/officeDocument/2006/relationships" id="256" r:id="R3ef044d6df504a5e"/>
    <p:sldId xmlns:r="http://schemas.openxmlformats.org/officeDocument/2006/relationships" id="257" r:id="R37d2294a6f3f4c66"/>
    <p:sldId xmlns:r="http://schemas.openxmlformats.org/officeDocument/2006/relationships" id="258" r:id="Rfb3dc84777a048ed"/>
    <p:sldId xmlns:r="http://schemas.openxmlformats.org/officeDocument/2006/relationships" id="259" r:id="Rd211d5efdec1487b"/>
    <p:sldId xmlns:r="http://schemas.openxmlformats.org/officeDocument/2006/relationships" id="260" r:id="Rd8e419ac21eb402f"/>
    <p:sldId xmlns:r="http://schemas.openxmlformats.org/officeDocument/2006/relationships" id="261" r:id="R90025b4b0d0e4cc9"/>
    <p:sldId xmlns:r="http://schemas.openxmlformats.org/officeDocument/2006/relationships" id="262" r:id="R0e14e72bfccd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a5889b4be4e0a" /><Relationship Type="http://schemas.openxmlformats.org/officeDocument/2006/relationships/slide" Target="/ppt/slides/slide1.xml" Id="R3ef044d6df504a5e" /><Relationship Type="http://schemas.openxmlformats.org/officeDocument/2006/relationships/slide" Target="/ppt/slides/slide2.xml" Id="R37d2294a6f3f4c66" /><Relationship Type="http://schemas.openxmlformats.org/officeDocument/2006/relationships/slide" Target="/ppt/slides/slide3.xml" Id="Rfb3dc84777a048ed" /><Relationship Type="http://schemas.openxmlformats.org/officeDocument/2006/relationships/slide" Target="/ppt/slides/slide4.xml" Id="Rd211d5efdec1487b" /><Relationship Type="http://schemas.openxmlformats.org/officeDocument/2006/relationships/slide" Target="/ppt/slides/slide5.xml" Id="Rd8e419ac21eb402f" /><Relationship Type="http://schemas.openxmlformats.org/officeDocument/2006/relationships/slide" Target="/ppt/slides/slide6.xml" Id="R90025b4b0d0e4cc9" /><Relationship Type="http://schemas.openxmlformats.org/officeDocument/2006/relationships/slide" Target="/ppt/slides/slide7.xml" Id="R0e14e72bfccd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905d80a67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d1f2da914d8e" /><Relationship Type="http://schemas.openxmlformats.org/officeDocument/2006/relationships/theme" Target="/ppt/slideMasters/theme/theme1.xml" Id="R35788917be41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cd1f2da91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66d0f2a4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d076fdff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1630b59a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3ccbdb32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f82011e6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b627f804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7af85004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VOKSØY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