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7612afe321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ef451f8ce460b"/>
  </p:sldMasterIdLst>
  <p:sldIdLst>
    <p:sldId xmlns:r="http://schemas.openxmlformats.org/officeDocument/2006/relationships" id="256" r:id="Rf0407b2c87f340a7"/>
    <p:sldId xmlns:r="http://schemas.openxmlformats.org/officeDocument/2006/relationships" id="257" r:id="R19a025062cbc470c"/>
    <p:sldId xmlns:r="http://schemas.openxmlformats.org/officeDocument/2006/relationships" id="258" r:id="R1fd51dec5d0b4583"/>
    <p:sldId xmlns:r="http://schemas.openxmlformats.org/officeDocument/2006/relationships" id="259" r:id="R65620baa46244cf4"/>
    <p:sldId xmlns:r="http://schemas.openxmlformats.org/officeDocument/2006/relationships" id="260" r:id="R1cddf1f703774d48"/>
    <p:sldId xmlns:r="http://schemas.openxmlformats.org/officeDocument/2006/relationships" id="261" r:id="Rf3878d6272af4340"/>
    <p:sldId xmlns:r="http://schemas.openxmlformats.org/officeDocument/2006/relationships" id="262" r:id="Rf818271e15be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ef451f8ce460b" /><Relationship Type="http://schemas.openxmlformats.org/officeDocument/2006/relationships/slide" Target="/ppt/slides/slide1.xml" Id="Rf0407b2c87f340a7" /><Relationship Type="http://schemas.openxmlformats.org/officeDocument/2006/relationships/slide" Target="/ppt/slides/slide2.xml" Id="R19a025062cbc470c" /><Relationship Type="http://schemas.openxmlformats.org/officeDocument/2006/relationships/slide" Target="/ppt/slides/slide3.xml" Id="R1fd51dec5d0b4583" /><Relationship Type="http://schemas.openxmlformats.org/officeDocument/2006/relationships/slide" Target="/ppt/slides/slide4.xml" Id="R65620baa46244cf4" /><Relationship Type="http://schemas.openxmlformats.org/officeDocument/2006/relationships/slide" Target="/ppt/slides/slide5.xml" Id="R1cddf1f703774d48" /><Relationship Type="http://schemas.openxmlformats.org/officeDocument/2006/relationships/slide" Target="/ppt/slides/slide6.xml" Id="Rf3878d6272af4340" /><Relationship Type="http://schemas.openxmlformats.org/officeDocument/2006/relationships/slide" Target="/ppt/slides/slide7.xml" Id="Rf818271e15be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3283b1a0e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4a1b6125e4f8f" /><Relationship Type="http://schemas.openxmlformats.org/officeDocument/2006/relationships/theme" Target="/ppt/slideMasters/theme/theme1.xml" Id="Rbba9146485b4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4a1b6125e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031a7a8af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6428fbaa6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872ad4ab2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87acbcfaf45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9f57f2304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a001492424e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1eec36b4f4f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 FINANS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3 486 450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 EGIL DALHOLT BERGH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926 743 651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