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8e0e7e69e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9ddb65e064d31"/>
  </p:sldMasterIdLst>
  <p:sldIdLst>
    <p:sldId xmlns:r="http://schemas.openxmlformats.org/officeDocument/2006/relationships" id="256" r:id="Rf409d5d019584969"/>
    <p:sldId xmlns:r="http://schemas.openxmlformats.org/officeDocument/2006/relationships" id="257" r:id="Rf0cdef17bc7144d0"/>
    <p:sldId xmlns:r="http://schemas.openxmlformats.org/officeDocument/2006/relationships" id="258" r:id="R9fd14bec3a4f4388"/>
    <p:sldId xmlns:r="http://schemas.openxmlformats.org/officeDocument/2006/relationships" id="259" r:id="R3de4022dc8a34729"/>
    <p:sldId xmlns:r="http://schemas.openxmlformats.org/officeDocument/2006/relationships" id="260" r:id="R142ac10a0c5346ee"/>
    <p:sldId xmlns:r="http://schemas.openxmlformats.org/officeDocument/2006/relationships" id="261" r:id="Rfa0efdc6f1f24adc"/>
    <p:sldId xmlns:r="http://schemas.openxmlformats.org/officeDocument/2006/relationships" id="262" r:id="R5af29c95897e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9ddb65e064d31" /><Relationship Type="http://schemas.openxmlformats.org/officeDocument/2006/relationships/slide" Target="/ppt/slides/slide1.xml" Id="Rf409d5d019584969" /><Relationship Type="http://schemas.openxmlformats.org/officeDocument/2006/relationships/slide" Target="/ppt/slides/slide2.xml" Id="Rf0cdef17bc7144d0" /><Relationship Type="http://schemas.openxmlformats.org/officeDocument/2006/relationships/slide" Target="/ppt/slides/slide3.xml" Id="R9fd14bec3a4f4388" /><Relationship Type="http://schemas.openxmlformats.org/officeDocument/2006/relationships/slide" Target="/ppt/slides/slide4.xml" Id="R3de4022dc8a34729" /><Relationship Type="http://schemas.openxmlformats.org/officeDocument/2006/relationships/slide" Target="/ppt/slides/slide5.xml" Id="R142ac10a0c5346ee" /><Relationship Type="http://schemas.openxmlformats.org/officeDocument/2006/relationships/slide" Target="/ppt/slides/slide6.xml" Id="Rfa0efdc6f1f24adc" /><Relationship Type="http://schemas.openxmlformats.org/officeDocument/2006/relationships/slide" Target="/ppt/slides/slide7.xml" Id="R5af29c95897e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0f5ebe58c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016b39f640ee" /><Relationship Type="http://schemas.openxmlformats.org/officeDocument/2006/relationships/theme" Target="/ppt/slideMasters/theme/theme1.xml" Id="Rec190f064942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f016b39f6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31aff4d3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665e20097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24ab21ca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f4b1b363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fdde86f3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b3c710a0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d5d4e3ae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