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5ec4034f324c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0630c65dbe4f1b"/>
  </p:sldMasterIdLst>
  <p:sldIdLst>
    <p:sldId xmlns:r="http://schemas.openxmlformats.org/officeDocument/2006/relationships" id="256" r:id="R3375c1d387d14b2a"/>
    <p:sldId xmlns:r="http://schemas.openxmlformats.org/officeDocument/2006/relationships" id="257" r:id="R9b57723565734d1e"/>
    <p:sldId xmlns:r="http://schemas.openxmlformats.org/officeDocument/2006/relationships" id="258" r:id="Ra89ba85633744a21"/>
    <p:sldId xmlns:r="http://schemas.openxmlformats.org/officeDocument/2006/relationships" id="259" r:id="Re86120323c3c40b4"/>
    <p:sldId xmlns:r="http://schemas.openxmlformats.org/officeDocument/2006/relationships" id="260" r:id="R49b5ce6813614264"/>
    <p:sldId xmlns:r="http://schemas.openxmlformats.org/officeDocument/2006/relationships" id="261" r:id="R8ca7f3f9eeca4c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630c65dbe4f1b" /><Relationship Type="http://schemas.openxmlformats.org/officeDocument/2006/relationships/slide" Target="/ppt/slides/slide1.xml" Id="R3375c1d387d14b2a" /><Relationship Type="http://schemas.openxmlformats.org/officeDocument/2006/relationships/slide" Target="/ppt/slides/slide2.xml" Id="R9b57723565734d1e" /><Relationship Type="http://schemas.openxmlformats.org/officeDocument/2006/relationships/slide" Target="/ppt/slides/slide3.xml" Id="Ra89ba85633744a21" /><Relationship Type="http://schemas.openxmlformats.org/officeDocument/2006/relationships/slide" Target="/ppt/slides/slide4.xml" Id="Re86120323c3c40b4" /><Relationship Type="http://schemas.openxmlformats.org/officeDocument/2006/relationships/slide" Target="/ppt/slides/slide5.xml" Id="R49b5ce6813614264" /><Relationship Type="http://schemas.openxmlformats.org/officeDocument/2006/relationships/slide" Target="/ppt/slides/slide6.xml" Id="R8ca7f3f9eeca4c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0e7b25630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6a4f323cf4bdf" /><Relationship Type="http://schemas.openxmlformats.org/officeDocument/2006/relationships/theme" Target="/ppt/slideMasters/theme/theme1.xml" Id="R0da15b62bf3947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d6a4f323cf4b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6116deeef43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dd6e4368245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0c43cb05b4b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4d0a692d847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1be20094d44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ce510ebbf48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MARCHING ON TOGETHER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MARCHING ON TOGETHER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MARCHING ON TOGETHER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MARCHING ON TOGETHER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MARCHING ON TOGETHER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MARCHING ON TOGETHER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Odins gate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926 765 752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MARCHING ON TOGETHER AS</a:t>
            </a:r>
          </a:p>
        </p:txBody>
      </p:sp>
    </p:spTree>
  </p:cSld>
  <p:clrMapOvr>
    <a:masterClrMapping xmlns:a="http://schemas.openxmlformats.org/drawingml/2006/main"/>
  </p:clrMapOvr>
</p:sld>
</file>