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1c1d15768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45fece05a490e"/>
  </p:sldMasterIdLst>
  <p:sldIdLst>
    <p:sldId xmlns:r="http://schemas.openxmlformats.org/officeDocument/2006/relationships" id="256" r:id="Rff636e464853446f"/>
    <p:sldId xmlns:r="http://schemas.openxmlformats.org/officeDocument/2006/relationships" id="257" r:id="Rdafe91da3fb94362"/>
    <p:sldId xmlns:r="http://schemas.openxmlformats.org/officeDocument/2006/relationships" id="258" r:id="R31cccd70620a4115"/>
    <p:sldId xmlns:r="http://schemas.openxmlformats.org/officeDocument/2006/relationships" id="259" r:id="Rc7cacf4f6b584946"/>
    <p:sldId xmlns:r="http://schemas.openxmlformats.org/officeDocument/2006/relationships" id="260" r:id="Rf4a87c5605874d48"/>
    <p:sldId xmlns:r="http://schemas.openxmlformats.org/officeDocument/2006/relationships" id="261" r:id="R47ee34020e75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45fece05a490e" /><Relationship Type="http://schemas.openxmlformats.org/officeDocument/2006/relationships/slide" Target="/ppt/slides/slide1.xml" Id="Rff636e464853446f" /><Relationship Type="http://schemas.openxmlformats.org/officeDocument/2006/relationships/slide" Target="/ppt/slides/slide2.xml" Id="Rdafe91da3fb94362" /><Relationship Type="http://schemas.openxmlformats.org/officeDocument/2006/relationships/slide" Target="/ppt/slides/slide3.xml" Id="R31cccd70620a4115" /><Relationship Type="http://schemas.openxmlformats.org/officeDocument/2006/relationships/slide" Target="/ppt/slides/slide4.xml" Id="Rc7cacf4f6b584946" /><Relationship Type="http://schemas.openxmlformats.org/officeDocument/2006/relationships/slide" Target="/ppt/slides/slide5.xml" Id="Rf4a87c5605874d48" /><Relationship Type="http://schemas.openxmlformats.org/officeDocument/2006/relationships/slide" Target="/ppt/slides/slide6.xml" Id="R47ee34020e75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2b4df1bda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5a829d164af0" /><Relationship Type="http://schemas.openxmlformats.org/officeDocument/2006/relationships/theme" Target="/ppt/slideMasters/theme/theme1.xml" Id="Rbb5d969caad6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35a829d16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376776c43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2a6d9fc8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b4e03fcbd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2bea4eea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fbd6d998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e12be6f1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1 717 757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5142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HOLDING AS</a:t>
            </a:r>
          </a:p>
        </p:txBody>
      </p:sp>
    </p:spTree>
  </p:cSld>
  <p:clrMapOvr>
    <a:masterClrMapping xmlns:a="http://schemas.openxmlformats.org/drawingml/2006/main"/>
  </p:clrMapOvr>
</p:sld>
</file>