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e00f6d7ac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93af131b74600"/>
  </p:sldMasterIdLst>
  <p:sldIdLst>
    <p:sldId xmlns:r="http://schemas.openxmlformats.org/officeDocument/2006/relationships" id="256" r:id="R88fe7b4220ad43f3"/>
    <p:sldId xmlns:r="http://schemas.openxmlformats.org/officeDocument/2006/relationships" id="257" r:id="R4dee5834085844e6"/>
    <p:sldId xmlns:r="http://schemas.openxmlformats.org/officeDocument/2006/relationships" id="258" r:id="R8f5bb6f51d5a4723"/>
    <p:sldId xmlns:r="http://schemas.openxmlformats.org/officeDocument/2006/relationships" id="259" r:id="R967ecbf540f8448a"/>
    <p:sldId xmlns:r="http://schemas.openxmlformats.org/officeDocument/2006/relationships" id="260" r:id="R00ce6e620c7442e9"/>
    <p:sldId xmlns:r="http://schemas.openxmlformats.org/officeDocument/2006/relationships" id="261" r:id="R9b42ed340bb9481a"/>
    <p:sldId xmlns:r="http://schemas.openxmlformats.org/officeDocument/2006/relationships" id="262" r:id="R90320a3da3b8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3af131b74600" /><Relationship Type="http://schemas.openxmlformats.org/officeDocument/2006/relationships/slide" Target="/ppt/slides/slide1.xml" Id="R88fe7b4220ad43f3" /><Relationship Type="http://schemas.openxmlformats.org/officeDocument/2006/relationships/slide" Target="/ppt/slides/slide2.xml" Id="R4dee5834085844e6" /><Relationship Type="http://schemas.openxmlformats.org/officeDocument/2006/relationships/slide" Target="/ppt/slides/slide3.xml" Id="R8f5bb6f51d5a4723" /><Relationship Type="http://schemas.openxmlformats.org/officeDocument/2006/relationships/slide" Target="/ppt/slides/slide4.xml" Id="R967ecbf540f8448a" /><Relationship Type="http://schemas.openxmlformats.org/officeDocument/2006/relationships/slide" Target="/ppt/slides/slide5.xml" Id="R00ce6e620c7442e9" /><Relationship Type="http://schemas.openxmlformats.org/officeDocument/2006/relationships/slide" Target="/ppt/slides/slide6.xml" Id="R9b42ed340bb9481a" /><Relationship Type="http://schemas.openxmlformats.org/officeDocument/2006/relationships/slide" Target="/ppt/slides/slide7.xml" Id="R90320a3da3b8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1be561209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9d8a25054fe4" /><Relationship Type="http://schemas.openxmlformats.org/officeDocument/2006/relationships/theme" Target="/ppt/slideMasters/theme/theme1.xml" Id="R65b71b633fb8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b9d8a2505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b625dd8b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2a6930e3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be1b5e72d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a636e9fe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74fdc12b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84f777f1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9f073c7a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MOLTUMYR ALBREGT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Albregt Moltumyr, Vallertunet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