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eb32edb8c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f214ce57f41c6"/>
  </p:sldMasterIdLst>
  <p:sldIdLst>
    <p:sldId xmlns:r="http://schemas.openxmlformats.org/officeDocument/2006/relationships" id="256" r:id="Rd72e2c255e14457f"/>
    <p:sldId xmlns:r="http://schemas.openxmlformats.org/officeDocument/2006/relationships" id="257" r:id="Rfdcf5f10bb414768"/>
    <p:sldId xmlns:r="http://schemas.openxmlformats.org/officeDocument/2006/relationships" id="258" r:id="R87efad368b8446f4"/>
    <p:sldId xmlns:r="http://schemas.openxmlformats.org/officeDocument/2006/relationships" id="259" r:id="Rd6452821f4c04899"/>
    <p:sldId xmlns:r="http://schemas.openxmlformats.org/officeDocument/2006/relationships" id="260" r:id="R900198db97c14689"/>
    <p:sldId xmlns:r="http://schemas.openxmlformats.org/officeDocument/2006/relationships" id="261" r:id="R6a0615a5cee948fa"/>
    <p:sldId xmlns:r="http://schemas.openxmlformats.org/officeDocument/2006/relationships" id="262" r:id="R516cb01b232c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f214ce57f41c6" /><Relationship Type="http://schemas.openxmlformats.org/officeDocument/2006/relationships/slide" Target="/ppt/slides/slide1.xml" Id="Rd72e2c255e14457f" /><Relationship Type="http://schemas.openxmlformats.org/officeDocument/2006/relationships/slide" Target="/ppt/slides/slide2.xml" Id="Rfdcf5f10bb414768" /><Relationship Type="http://schemas.openxmlformats.org/officeDocument/2006/relationships/slide" Target="/ppt/slides/slide3.xml" Id="R87efad368b8446f4" /><Relationship Type="http://schemas.openxmlformats.org/officeDocument/2006/relationships/slide" Target="/ppt/slides/slide4.xml" Id="Rd6452821f4c04899" /><Relationship Type="http://schemas.openxmlformats.org/officeDocument/2006/relationships/slide" Target="/ppt/slides/slide5.xml" Id="R900198db97c14689" /><Relationship Type="http://schemas.openxmlformats.org/officeDocument/2006/relationships/slide" Target="/ppt/slides/slide6.xml" Id="R6a0615a5cee948fa" /><Relationship Type="http://schemas.openxmlformats.org/officeDocument/2006/relationships/slide" Target="/ppt/slides/slide7.xml" Id="R516cb01b232c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b19782251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168a433664d83" /><Relationship Type="http://schemas.openxmlformats.org/officeDocument/2006/relationships/theme" Target="/ppt/slideMasters/theme/theme1.xml" Id="R9938d1b81a6a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168a43366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17d726240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bc7c5eb56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be4bfb724a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df7673dd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010b98be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004878790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d5f44761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LYR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KOBBERSLETTEN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Hønsigutua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926 776 231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LYR AS</a:t>
            </a:r>
          </a:p>
        </p:txBody>
      </p:sp>
    </p:spTree>
  </p:cSld>
  <p:clrMapOvr>
    <a:masterClrMapping xmlns:a="http://schemas.openxmlformats.org/drawingml/2006/main"/>
  </p:clrMapOvr>
</p:sld>
</file>