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3f745b95524a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7ded911104412f"/>
  </p:sldMasterIdLst>
  <p:sldIdLst>
    <p:sldId xmlns:r="http://schemas.openxmlformats.org/officeDocument/2006/relationships" id="256" r:id="R124f7ebc129d46e3"/>
    <p:sldId xmlns:r="http://schemas.openxmlformats.org/officeDocument/2006/relationships" id="257" r:id="Rcfefb0f711ec43ab"/>
    <p:sldId xmlns:r="http://schemas.openxmlformats.org/officeDocument/2006/relationships" id="258" r:id="Rf67b87ca3d51470e"/>
    <p:sldId xmlns:r="http://schemas.openxmlformats.org/officeDocument/2006/relationships" id="259" r:id="R6cbce5549d7349fc"/>
    <p:sldId xmlns:r="http://schemas.openxmlformats.org/officeDocument/2006/relationships" id="260" r:id="R7cc597dca3c64ffc"/>
    <p:sldId xmlns:r="http://schemas.openxmlformats.org/officeDocument/2006/relationships" id="261" r:id="R540ac35cc6334cfc"/>
    <p:sldId xmlns:r="http://schemas.openxmlformats.org/officeDocument/2006/relationships" id="262" r:id="R3f69b192261349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7ded911104412f" /><Relationship Type="http://schemas.openxmlformats.org/officeDocument/2006/relationships/slide" Target="/ppt/slides/slide1.xml" Id="R124f7ebc129d46e3" /><Relationship Type="http://schemas.openxmlformats.org/officeDocument/2006/relationships/slide" Target="/ppt/slides/slide2.xml" Id="Rcfefb0f711ec43ab" /><Relationship Type="http://schemas.openxmlformats.org/officeDocument/2006/relationships/slide" Target="/ppt/slides/slide3.xml" Id="Rf67b87ca3d51470e" /><Relationship Type="http://schemas.openxmlformats.org/officeDocument/2006/relationships/slide" Target="/ppt/slides/slide4.xml" Id="R6cbce5549d7349fc" /><Relationship Type="http://schemas.openxmlformats.org/officeDocument/2006/relationships/slide" Target="/ppt/slides/slide5.xml" Id="R7cc597dca3c64ffc" /><Relationship Type="http://schemas.openxmlformats.org/officeDocument/2006/relationships/slide" Target="/ppt/slides/slide6.xml" Id="R540ac35cc6334cfc" /><Relationship Type="http://schemas.openxmlformats.org/officeDocument/2006/relationships/slide" Target="/ppt/slides/slide7.xml" Id="R3f69b192261349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c7e4c13caf43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76cd426f34137" /><Relationship Type="http://schemas.openxmlformats.org/officeDocument/2006/relationships/theme" Target="/ppt/slideMasters/theme/theme1.xml" Id="Rfaaff22a1c7d47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576cd426f341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7de07c9934f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1d72fa12a48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59a0dabe94c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13667a0ec47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0101b626f44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32a5ca08841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071cd1d9b4c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KATINVEST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2 448 108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2 887 304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3 515 114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KATARINA VAAGENES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Katarina Vaagenes, Breiviken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5042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926 777 696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KATINVEST AS</a:t>
            </a:r>
          </a:p>
        </p:txBody>
      </p:sp>
    </p:spTree>
  </p:cSld>
  <p:clrMapOvr>
    <a:masterClrMapping xmlns:a="http://schemas.openxmlformats.org/drawingml/2006/main"/>
  </p:clrMapOvr>
</p:sld>
</file>