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83b6c6c6e743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c04e7e291a46ed"/>
  </p:sldMasterIdLst>
  <p:sldIdLst>
    <p:sldId xmlns:r="http://schemas.openxmlformats.org/officeDocument/2006/relationships" id="256" r:id="R0a5daf4361a94b97"/>
    <p:sldId xmlns:r="http://schemas.openxmlformats.org/officeDocument/2006/relationships" id="257" r:id="Rd1fc512da3ab4545"/>
    <p:sldId xmlns:r="http://schemas.openxmlformats.org/officeDocument/2006/relationships" id="258" r:id="Ra96cd87876dd4db7"/>
    <p:sldId xmlns:r="http://schemas.openxmlformats.org/officeDocument/2006/relationships" id="259" r:id="R0d2bcf1573ca43a5"/>
    <p:sldId xmlns:r="http://schemas.openxmlformats.org/officeDocument/2006/relationships" id="260" r:id="Rb3d65e919ef947ff"/>
    <p:sldId xmlns:r="http://schemas.openxmlformats.org/officeDocument/2006/relationships" id="261" r:id="Rdce89d756ca44a4a"/>
    <p:sldId xmlns:r="http://schemas.openxmlformats.org/officeDocument/2006/relationships" id="262" r:id="Ra3489fa6653d43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04e7e291a46ed" /><Relationship Type="http://schemas.openxmlformats.org/officeDocument/2006/relationships/slide" Target="/ppt/slides/slide1.xml" Id="R0a5daf4361a94b97" /><Relationship Type="http://schemas.openxmlformats.org/officeDocument/2006/relationships/slide" Target="/ppt/slides/slide2.xml" Id="Rd1fc512da3ab4545" /><Relationship Type="http://schemas.openxmlformats.org/officeDocument/2006/relationships/slide" Target="/ppt/slides/slide3.xml" Id="Ra96cd87876dd4db7" /><Relationship Type="http://schemas.openxmlformats.org/officeDocument/2006/relationships/slide" Target="/ppt/slides/slide4.xml" Id="R0d2bcf1573ca43a5" /><Relationship Type="http://schemas.openxmlformats.org/officeDocument/2006/relationships/slide" Target="/ppt/slides/slide5.xml" Id="Rb3d65e919ef947ff" /><Relationship Type="http://schemas.openxmlformats.org/officeDocument/2006/relationships/slide" Target="/ppt/slides/slide6.xml" Id="Rdce89d756ca44a4a" /><Relationship Type="http://schemas.openxmlformats.org/officeDocument/2006/relationships/slide" Target="/ppt/slides/slide7.xml" Id="Ra3489fa6653d43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7527f473f47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57e1159bc4d1f" /><Relationship Type="http://schemas.openxmlformats.org/officeDocument/2006/relationships/theme" Target="/ppt/slideMasters/theme/theme1.xml" Id="R3102e03468944e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757e1159bc4d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e28146ad346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33894071147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e00c0df8f4a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e3009c9ad40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6a6b77e3448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5fd9e9ae241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1f809854142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EIVIND KALLEVIK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KALLEVIK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KALLEVIK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KALLEVIK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KALLEVIK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KALLEVIK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315 211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−201 022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389 007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KALLEVIK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KALLEVIK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Eivind Kallevik, Vassbrotet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5534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926 858 823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EIVIND KALLEVIK AS</a:t>
            </a:r>
          </a:p>
        </p:txBody>
      </p:sp>
    </p:spTree>
  </p:cSld>
  <p:clrMapOvr>
    <a:masterClrMapping xmlns:a="http://schemas.openxmlformats.org/drawingml/2006/main"/>
  </p:clrMapOvr>
</p:sld>
</file>