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6f5bc3fdf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a684fc89e345ad"/>
  </p:sldMasterIdLst>
  <p:sldIdLst>
    <p:sldId xmlns:r="http://schemas.openxmlformats.org/officeDocument/2006/relationships" id="256" r:id="R83dee4d6f04d4b85"/>
    <p:sldId xmlns:r="http://schemas.openxmlformats.org/officeDocument/2006/relationships" id="257" r:id="Ref21644cf82b4947"/>
    <p:sldId xmlns:r="http://schemas.openxmlformats.org/officeDocument/2006/relationships" id="258" r:id="Rb443a09d4b154eed"/>
    <p:sldId xmlns:r="http://schemas.openxmlformats.org/officeDocument/2006/relationships" id="259" r:id="Rf8042deb27cd4c71"/>
    <p:sldId xmlns:r="http://schemas.openxmlformats.org/officeDocument/2006/relationships" id="260" r:id="R27139a6d369b49b2"/>
    <p:sldId xmlns:r="http://schemas.openxmlformats.org/officeDocument/2006/relationships" id="261" r:id="Rdea91b5337524049"/>
    <p:sldId xmlns:r="http://schemas.openxmlformats.org/officeDocument/2006/relationships" id="262" r:id="Rc1c351da8099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684fc89e345ad" /><Relationship Type="http://schemas.openxmlformats.org/officeDocument/2006/relationships/slide" Target="/ppt/slides/slide1.xml" Id="R83dee4d6f04d4b85" /><Relationship Type="http://schemas.openxmlformats.org/officeDocument/2006/relationships/slide" Target="/ppt/slides/slide2.xml" Id="Ref21644cf82b4947" /><Relationship Type="http://schemas.openxmlformats.org/officeDocument/2006/relationships/slide" Target="/ppt/slides/slide3.xml" Id="Rb443a09d4b154eed" /><Relationship Type="http://schemas.openxmlformats.org/officeDocument/2006/relationships/slide" Target="/ppt/slides/slide4.xml" Id="Rf8042deb27cd4c71" /><Relationship Type="http://schemas.openxmlformats.org/officeDocument/2006/relationships/slide" Target="/ppt/slides/slide5.xml" Id="R27139a6d369b49b2" /><Relationship Type="http://schemas.openxmlformats.org/officeDocument/2006/relationships/slide" Target="/ppt/slides/slide6.xml" Id="Rdea91b5337524049" /><Relationship Type="http://schemas.openxmlformats.org/officeDocument/2006/relationships/slide" Target="/ppt/slides/slide7.xml" Id="Rc1c351da8099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1ee6d7d6f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be393e0764ecb" /><Relationship Type="http://schemas.openxmlformats.org/officeDocument/2006/relationships/theme" Target="/ppt/slideMasters/theme/theme1.xml" Id="R4c8f17d22f0b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be393e076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3b6c0e36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27f1ff18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b316128d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ed13abcd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1846f76c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60067f7a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49acab5f6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FOUNDERS &amp; FUNDS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FOUNDERS &amp; FUNDS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−556 538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30 791 573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30 918 696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JULINE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 INVEST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PGCP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LINDHOLT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Caetanya Fossum, Linderngata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926 859 935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FOUNDERS &amp; FUNDS AS</a:t>
            </a:r>
          </a:p>
        </p:txBody>
      </p:sp>
    </p:spTree>
  </p:cSld>
  <p:clrMapOvr>
    <a:masterClrMapping xmlns:a="http://schemas.openxmlformats.org/drawingml/2006/main"/>
  </p:clrMapOvr>
</p:sld>
</file>