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4c37a1b6704c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40126e58041ec"/>
  </p:sldMasterIdLst>
  <p:sldIdLst>
    <p:sldId xmlns:r="http://schemas.openxmlformats.org/officeDocument/2006/relationships" id="256" r:id="R898ffa7758334661"/>
    <p:sldId xmlns:r="http://schemas.openxmlformats.org/officeDocument/2006/relationships" id="257" r:id="Rb4014834617a4208"/>
    <p:sldId xmlns:r="http://schemas.openxmlformats.org/officeDocument/2006/relationships" id="258" r:id="Rbf051495dd644b50"/>
    <p:sldId xmlns:r="http://schemas.openxmlformats.org/officeDocument/2006/relationships" id="259" r:id="R09651410a7cf4e90"/>
    <p:sldId xmlns:r="http://schemas.openxmlformats.org/officeDocument/2006/relationships" id="260" r:id="R33df409c571d418c"/>
    <p:sldId xmlns:r="http://schemas.openxmlformats.org/officeDocument/2006/relationships" id="261" r:id="Rd53fb95379f14d41"/>
    <p:sldId xmlns:r="http://schemas.openxmlformats.org/officeDocument/2006/relationships" id="262" r:id="R9b894cbc93d74e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40126e58041ec" /><Relationship Type="http://schemas.openxmlformats.org/officeDocument/2006/relationships/slide" Target="/ppt/slides/slide1.xml" Id="R898ffa7758334661" /><Relationship Type="http://schemas.openxmlformats.org/officeDocument/2006/relationships/slide" Target="/ppt/slides/slide2.xml" Id="Rb4014834617a4208" /><Relationship Type="http://schemas.openxmlformats.org/officeDocument/2006/relationships/slide" Target="/ppt/slides/slide3.xml" Id="Rbf051495dd644b50" /><Relationship Type="http://schemas.openxmlformats.org/officeDocument/2006/relationships/slide" Target="/ppt/slides/slide4.xml" Id="R09651410a7cf4e90" /><Relationship Type="http://schemas.openxmlformats.org/officeDocument/2006/relationships/slide" Target="/ppt/slides/slide5.xml" Id="R33df409c571d418c" /><Relationship Type="http://schemas.openxmlformats.org/officeDocument/2006/relationships/slide" Target="/ppt/slides/slide6.xml" Id="Rd53fb95379f14d41" /><Relationship Type="http://schemas.openxmlformats.org/officeDocument/2006/relationships/slide" Target="/ppt/slides/slide7.xml" Id="R9b894cbc93d74e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248c6a3c744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c25befdf24ba4" /><Relationship Type="http://schemas.openxmlformats.org/officeDocument/2006/relationships/theme" Target="/ppt/slideMasters/theme/theme1.xml" Id="R1f6316faf7e845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c25befdf24b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ae24aefb844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165c69d304a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1ca9a882744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f37d47285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66e13d83743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69b869dbf44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db430db0346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MATS PETER VALDEMAR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Riisalleen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