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222ffd0314c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5cb0f339a495a"/>
  </p:sldMasterIdLst>
  <p:sldIdLst>
    <p:sldId xmlns:r="http://schemas.openxmlformats.org/officeDocument/2006/relationships" id="256" r:id="R3f8c5e3cd41a4c54"/>
    <p:sldId xmlns:r="http://schemas.openxmlformats.org/officeDocument/2006/relationships" id="257" r:id="Rc2ea2a6ef4354887"/>
    <p:sldId xmlns:r="http://schemas.openxmlformats.org/officeDocument/2006/relationships" id="258" r:id="Reddaabd7161645a7"/>
    <p:sldId xmlns:r="http://schemas.openxmlformats.org/officeDocument/2006/relationships" id="259" r:id="Rda94cbe3f8a14a22"/>
    <p:sldId xmlns:r="http://schemas.openxmlformats.org/officeDocument/2006/relationships" id="260" r:id="Rd2cf0be09e674f69"/>
    <p:sldId xmlns:r="http://schemas.openxmlformats.org/officeDocument/2006/relationships" id="261" r:id="Rd9d07984289a4e14"/>
    <p:sldId xmlns:r="http://schemas.openxmlformats.org/officeDocument/2006/relationships" id="262" r:id="R7a3640e44321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5cb0f339a495a" /><Relationship Type="http://schemas.openxmlformats.org/officeDocument/2006/relationships/slide" Target="/ppt/slides/slide1.xml" Id="R3f8c5e3cd41a4c54" /><Relationship Type="http://schemas.openxmlformats.org/officeDocument/2006/relationships/slide" Target="/ppt/slides/slide2.xml" Id="Rc2ea2a6ef4354887" /><Relationship Type="http://schemas.openxmlformats.org/officeDocument/2006/relationships/slide" Target="/ppt/slides/slide3.xml" Id="Reddaabd7161645a7" /><Relationship Type="http://schemas.openxmlformats.org/officeDocument/2006/relationships/slide" Target="/ppt/slides/slide4.xml" Id="Rda94cbe3f8a14a22" /><Relationship Type="http://schemas.openxmlformats.org/officeDocument/2006/relationships/slide" Target="/ppt/slides/slide5.xml" Id="Rd2cf0be09e674f69" /><Relationship Type="http://schemas.openxmlformats.org/officeDocument/2006/relationships/slide" Target="/ppt/slides/slide6.xml" Id="Rd9d07984289a4e14" /><Relationship Type="http://schemas.openxmlformats.org/officeDocument/2006/relationships/slide" Target="/ppt/slides/slide7.xml" Id="R7a3640e44321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67158a569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cc570674c4c35" /><Relationship Type="http://schemas.openxmlformats.org/officeDocument/2006/relationships/theme" Target="/ppt/slideMasters/theme/theme1.xml" Id="Rcd4e691bb093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cc570674c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1131c083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b2a074fd6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0cc01420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983f915e84e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823a7a14e43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2bc05f064f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4af73e91e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EGGEN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EGGEN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8 578 140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75 606 951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95 095 056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SEGGEN ENTERPRISES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EGGEN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 EGGEN HOLDING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926 886 118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EGGEN HOLDING AS</a:t>
            </a:r>
          </a:p>
        </p:txBody>
      </p:sp>
    </p:spTree>
  </p:cSld>
  <p:clrMapOvr>
    <a:masterClrMapping xmlns:a="http://schemas.openxmlformats.org/drawingml/2006/main"/>
  </p:clrMapOvr>
</p:sld>
</file>