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c26146f74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bae406b68461f"/>
  </p:sldMasterIdLst>
  <p:sldIdLst>
    <p:sldId xmlns:r="http://schemas.openxmlformats.org/officeDocument/2006/relationships" id="256" r:id="R0ecaf61a8fcd432e"/>
    <p:sldId xmlns:r="http://schemas.openxmlformats.org/officeDocument/2006/relationships" id="257" r:id="R30e5dfb84da44892"/>
    <p:sldId xmlns:r="http://schemas.openxmlformats.org/officeDocument/2006/relationships" id="258" r:id="Re91b7e512836414e"/>
    <p:sldId xmlns:r="http://schemas.openxmlformats.org/officeDocument/2006/relationships" id="259" r:id="R34ab03ecd271406d"/>
    <p:sldId xmlns:r="http://schemas.openxmlformats.org/officeDocument/2006/relationships" id="260" r:id="R000eec5108354fb7"/>
    <p:sldId xmlns:r="http://schemas.openxmlformats.org/officeDocument/2006/relationships" id="261" r:id="R65effa0fff63498b"/>
    <p:sldId xmlns:r="http://schemas.openxmlformats.org/officeDocument/2006/relationships" id="262" r:id="R6013453ef769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bae406b68461f" /><Relationship Type="http://schemas.openxmlformats.org/officeDocument/2006/relationships/slide" Target="/ppt/slides/slide1.xml" Id="R0ecaf61a8fcd432e" /><Relationship Type="http://schemas.openxmlformats.org/officeDocument/2006/relationships/slide" Target="/ppt/slides/slide2.xml" Id="R30e5dfb84da44892" /><Relationship Type="http://schemas.openxmlformats.org/officeDocument/2006/relationships/slide" Target="/ppt/slides/slide3.xml" Id="Re91b7e512836414e" /><Relationship Type="http://schemas.openxmlformats.org/officeDocument/2006/relationships/slide" Target="/ppt/slides/slide4.xml" Id="R34ab03ecd271406d" /><Relationship Type="http://schemas.openxmlformats.org/officeDocument/2006/relationships/slide" Target="/ppt/slides/slide5.xml" Id="R000eec5108354fb7" /><Relationship Type="http://schemas.openxmlformats.org/officeDocument/2006/relationships/slide" Target="/ppt/slides/slide6.xml" Id="R65effa0fff63498b" /><Relationship Type="http://schemas.openxmlformats.org/officeDocument/2006/relationships/slide" Target="/ppt/slides/slide7.xml" Id="R6013453ef769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b367ea269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840fe906a4034" /><Relationship Type="http://schemas.openxmlformats.org/officeDocument/2006/relationships/theme" Target="/ppt/slideMasters/theme/theme1.xml" Id="Rf415ac61121a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840fe906a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d43926473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afaece1d5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1b053b46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30be35275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1e342cb2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d99a3dcc4a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9a298865f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DILLYAS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DILLYAS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7 391 800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LAMBRECHTS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926 896 946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