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30fb7e9f54c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44be2f31347cd"/>
  </p:sldMasterIdLst>
  <p:sldIdLst>
    <p:sldId xmlns:r="http://schemas.openxmlformats.org/officeDocument/2006/relationships" id="256" r:id="R30cb9b5879274623"/>
    <p:sldId xmlns:r="http://schemas.openxmlformats.org/officeDocument/2006/relationships" id="257" r:id="R7e50f5afa5a84175"/>
    <p:sldId xmlns:r="http://schemas.openxmlformats.org/officeDocument/2006/relationships" id="258" r:id="R6921c6fc4d9f4e8b"/>
    <p:sldId xmlns:r="http://schemas.openxmlformats.org/officeDocument/2006/relationships" id="259" r:id="Ra22be769141b4aa0"/>
    <p:sldId xmlns:r="http://schemas.openxmlformats.org/officeDocument/2006/relationships" id="260" r:id="R9eb565484f73444d"/>
    <p:sldId xmlns:r="http://schemas.openxmlformats.org/officeDocument/2006/relationships" id="261" r:id="R0bc825afa53a4b46"/>
    <p:sldId xmlns:r="http://schemas.openxmlformats.org/officeDocument/2006/relationships" id="262" r:id="Rb8cb141fa1714b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44be2f31347cd" /><Relationship Type="http://schemas.openxmlformats.org/officeDocument/2006/relationships/slide" Target="/ppt/slides/slide1.xml" Id="R30cb9b5879274623" /><Relationship Type="http://schemas.openxmlformats.org/officeDocument/2006/relationships/slide" Target="/ppt/slides/slide2.xml" Id="R7e50f5afa5a84175" /><Relationship Type="http://schemas.openxmlformats.org/officeDocument/2006/relationships/slide" Target="/ppt/slides/slide3.xml" Id="R6921c6fc4d9f4e8b" /><Relationship Type="http://schemas.openxmlformats.org/officeDocument/2006/relationships/slide" Target="/ppt/slides/slide4.xml" Id="Ra22be769141b4aa0" /><Relationship Type="http://schemas.openxmlformats.org/officeDocument/2006/relationships/slide" Target="/ppt/slides/slide5.xml" Id="R9eb565484f73444d" /><Relationship Type="http://schemas.openxmlformats.org/officeDocument/2006/relationships/slide" Target="/ppt/slides/slide6.xml" Id="R0bc825afa53a4b46" /><Relationship Type="http://schemas.openxmlformats.org/officeDocument/2006/relationships/slide" Target="/ppt/slides/slide7.xml" Id="Rb8cb141fa1714b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1c602c6e843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3a1e97109490a" /><Relationship Type="http://schemas.openxmlformats.org/officeDocument/2006/relationships/theme" Target="/ppt/slideMasters/theme/theme1.xml" Id="R43cf474052c7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3a1e9710949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1445c1a02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6f8e4c6564e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c455872e1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050a27b38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1d560366e42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e7968dcbe4c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688ffafc74b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