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6d24191704c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47e85e1ad40b3"/>
  </p:sldMasterIdLst>
  <p:sldIdLst>
    <p:sldId xmlns:r="http://schemas.openxmlformats.org/officeDocument/2006/relationships" id="256" r:id="R039c46487a784da7"/>
    <p:sldId xmlns:r="http://schemas.openxmlformats.org/officeDocument/2006/relationships" id="257" r:id="R50ee52cd3869441a"/>
    <p:sldId xmlns:r="http://schemas.openxmlformats.org/officeDocument/2006/relationships" id="258" r:id="R7adf060d4f594611"/>
    <p:sldId xmlns:r="http://schemas.openxmlformats.org/officeDocument/2006/relationships" id="259" r:id="Red7d5dbbdd1a4ed8"/>
    <p:sldId xmlns:r="http://schemas.openxmlformats.org/officeDocument/2006/relationships" id="260" r:id="R124325a1446645f7"/>
    <p:sldId xmlns:r="http://schemas.openxmlformats.org/officeDocument/2006/relationships" id="261" r:id="R756346e0702f41c0"/>
    <p:sldId xmlns:r="http://schemas.openxmlformats.org/officeDocument/2006/relationships" id="262" r:id="R187bee0aff80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47e85e1ad40b3" /><Relationship Type="http://schemas.openxmlformats.org/officeDocument/2006/relationships/slide" Target="/ppt/slides/slide1.xml" Id="R039c46487a784da7" /><Relationship Type="http://schemas.openxmlformats.org/officeDocument/2006/relationships/slide" Target="/ppt/slides/slide2.xml" Id="R50ee52cd3869441a" /><Relationship Type="http://schemas.openxmlformats.org/officeDocument/2006/relationships/slide" Target="/ppt/slides/slide3.xml" Id="R7adf060d4f594611" /><Relationship Type="http://schemas.openxmlformats.org/officeDocument/2006/relationships/slide" Target="/ppt/slides/slide4.xml" Id="Red7d5dbbdd1a4ed8" /><Relationship Type="http://schemas.openxmlformats.org/officeDocument/2006/relationships/slide" Target="/ppt/slides/slide5.xml" Id="R124325a1446645f7" /><Relationship Type="http://schemas.openxmlformats.org/officeDocument/2006/relationships/slide" Target="/ppt/slides/slide6.xml" Id="R756346e0702f41c0" /><Relationship Type="http://schemas.openxmlformats.org/officeDocument/2006/relationships/slide" Target="/ppt/slides/slide7.xml" Id="R187bee0aff80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058d96f4345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da337198426f" /><Relationship Type="http://schemas.openxmlformats.org/officeDocument/2006/relationships/theme" Target="/ppt/slideMasters/theme/theme1.xml" Id="Ra85fe3050a69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ada337198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e879e3adf49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7c5ec9da9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db34cc2e843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fcdd77279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0fbcd2518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19765a3d5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e1632eb4245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CATAN ISLAND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CATAN ISLAND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135 433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2 868 261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STEENSEN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Sigmund Steensen Bjørheim, Nedre Stokkavei 100A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