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93c5f56fa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c0571ae2f4d33"/>
  </p:sldMasterIdLst>
  <p:sldIdLst>
    <p:sldId xmlns:r="http://schemas.openxmlformats.org/officeDocument/2006/relationships" id="256" r:id="R5d082eb015ad44ad"/>
    <p:sldId xmlns:r="http://schemas.openxmlformats.org/officeDocument/2006/relationships" id="257" r:id="Redf9fa9c3e82443e"/>
    <p:sldId xmlns:r="http://schemas.openxmlformats.org/officeDocument/2006/relationships" id="258" r:id="R7ba05a16f29246aa"/>
    <p:sldId xmlns:r="http://schemas.openxmlformats.org/officeDocument/2006/relationships" id="259" r:id="R3624a4311bfd4f8e"/>
    <p:sldId xmlns:r="http://schemas.openxmlformats.org/officeDocument/2006/relationships" id="260" r:id="R2708be525700496e"/>
    <p:sldId xmlns:r="http://schemas.openxmlformats.org/officeDocument/2006/relationships" id="261" r:id="R3eb48b34e78e4b28"/>
    <p:sldId xmlns:r="http://schemas.openxmlformats.org/officeDocument/2006/relationships" id="262" r:id="R6a13e192d91c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c0571ae2f4d33" /><Relationship Type="http://schemas.openxmlformats.org/officeDocument/2006/relationships/slide" Target="/ppt/slides/slide1.xml" Id="R5d082eb015ad44ad" /><Relationship Type="http://schemas.openxmlformats.org/officeDocument/2006/relationships/slide" Target="/ppt/slides/slide2.xml" Id="Redf9fa9c3e82443e" /><Relationship Type="http://schemas.openxmlformats.org/officeDocument/2006/relationships/slide" Target="/ppt/slides/slide3.xml" Id="R7ba05a16f29246aa" /><Relationship Type="http://schemas.openxmlformats.org/officeDocument/2006/relationships/slide" Target="/ppt/slides/slide4.xml" Id="R3624a4311bfd4f8e" /><Relationship Type="http://schemas.openxmlformats.org/officeDocument/2006/relationships/slide" Target="/ppt/slides/slide5.xml" Id="R2708be525700496e" /><Relationship Type="http://schemas.openxmlformats.org/officeDocument/2006/relationships/slide" Target="/ppt/slides/slide6.xml" Id="R3eb48b34e78e4b28" /><Relationship Type="http://schemas.openxmlformats.org/officeDocument/2006/relationships/slide" Target="/ppt/slides/slide7.xml" Id="R6a13e192d91c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b1ccf5796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8585b0fa4764" /><Relationship Type="http://schemas.openxmlformats.org/officeDocument/2006/relationships/theme" Target="/ppt/slideMasters/theme/theme1.xml" Id="R9a03dcf4e75a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48585b0fa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70713286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37cd5341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c2a97172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b0441187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24e41d75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970d1fa9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46a39c71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