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a6d26b065f741a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5dfd5c274a4104"/>
  </p:sldMasterIdLst>
  <p:sldIdLst>
    <p:sldId xmlns:r="http://schemas.openxmlformats.org/officeDocument/2006/relationships" id="256" r:id="R40207da8ab5a4e26"/>
    <p:sldId xmlns:r="http://schemas.openxmlformats.org/officeDocument/2006/relationships" id="257" r:id="R00b26b86c9674972"/>
    <p:sldId xmlns:r="http://schemas.openxmlformats.org/officeDocument/2006/relationships" id="258" r:id="Rb2604cbd74d64f70"/>
    <p:sldId xmlns:r="http://schemas.openxmlformats.org/officeDocument/2006/relationships" id="259" r:id="Re9187aaad0a74baa"/>
    <p:sldId xmlns:r="http://schemas.openxmlformats.org/officeDocument/2006/relationships" id="260" r:id="R1bfff947525f4821"/>
    <p:sldId xmlns:r="http://schemas.openxmlformats.org/officeDocument/2006/relationships" id="261" r:id="R843a3979c5cb4681"/>
    <p:sldId xmlns:r="http://schemas.openxmlformats.org/officeDocument/2006/relationships" id="262" r:id="R0aa96959fab24c8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5dfd5c274a4104" /><Relationship Type="http://schemas.openxmlformats.org/officeDocument/2006/relationships/slide" Target="/ppt/slides/slide1.xml" Id="R40207da8ab5a4e26" /><Relationship Type="http://schemas.openxmlformats.org/officeDocument/2006/relationships/slide" Target="/ppt/slides/slide2.xml" Id="R00b26b86c9674972" /><Relationship Type="http://schemas.openxmlformats.org/officeDocument/2006/relationships/slide" Target="/ppt/slides/slide3.xml" Id="Rb2604cbd74d64f70" /><Relationship Type="http://schemas.openxmlformats.org/officeDocument/2006/relationships/slide" Target="/ppt/slides/slide4.xml" Id="Re9187aaad0a74baa" /><Relationship Type="http://schemas.openxmlformats.org/officeDocument/2006/relationships/slide" Target="/ppt/slides/slide5.xml" Id="R1bfff947525f4821" /><Relationship Type="http://schemas.openxmlformats.org/officeDocument/2006/relationships/slide" Target="/ppt/slides/slide6.xml" Id="R843a3979c5cb4681" /><Relationship Type="http://schemas.openxmlformats.org/officeDocument/2006/relationships/slide" Target="/ppt/slides/slide7.xml" Id="R0aa96959fab24c8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8dde106b6047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8a0ff23e442f3" /><Relationship Type="http://schemas.openxmlformats.org/officeDocument/2006/relationships/theme" Target="/ppt/slideMasters/theme/theme1.xml" Id="Rfb86aab349fd46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9a8a0ff23e442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3fa330b5e49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4462cf39549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c2969ad75849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e79f78ae874a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bce647a4e416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b2949ec014c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81c6b30fea41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 SERVICES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 SERVICES 2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65 716 254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1 912 257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1 949 757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 CAPITAL VI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926 931 555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 SERVICES 2 AS</a:t>
            </a:r>
          </a:p>
        </p:txBody>
      </p:sp>
    </p:spTree>
  </p:cSld>
  <p:clrMapOvr>
    <a:masterClrMapping xmlns:a="http://schemas.openxmlformats.org/drawingml/2006/main"/>
  </p:clrMapOvr>
</p:sld>
</file>