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afd563600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1163703844366"/>
  </p:sldMasterIdLst>
  <p:sldIdLst>
    <p:sldId xmlns:r="http://schemas.openxmlformats.org/officeDocument/2006/relationships" id="256" r:id="R0165fe80c1014993"/>
    <p:sldId xmlns:r="http://schemas.openxmlformats.org/officeDocument/2006/relationships" id="257" r:id="R78dbbdf04a1342c4"/>
    <p:sldId xmlns:r="http://schemas.openxmlformats.org/officeDocument/2006/relationships" id="258" r:id="Rc749fe5eff6e4e3f"/>
    <p:sldId xmlns:r="http://schemas.openxmlformats.org/officeDocument/2006/relationships" id="259" r:id="Rb2566c5988824617"/>
    <p:sldId xmlns:r="http://schemas.openxmlformats.org/officeDocument/2006/relationships" id="260" r:id="R7c2855dddca943cd"/>
    <p:sldId xmlns:r="http://schemas.openxmlformats.org/officeDocument/2006/relationships" id="261" r:id="R4a4cd36460794a12"/>
    <p:sldId xmlns:r="http://schemas.openxmlformats.org/officeDocument/2006/relationships" id="262" r:id="R312d222badcd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1163703844366" /><Relationship Type="http://schemas.openxmlformats.org/officeDocument/2006/relationships/slide" Target="/ppt/slides/slide1.xml" Id="R0165fe80c1014993" /><Relationship Type="http://schemas.openxmlformats.org/officeDocument/2006/relationships/slide" Target="/ppt/slides/slide2.xml" Id="R78dbbdf04a1342c4" /><Relationship Type="http://schemas.openxmlformats.org/officeDocument/2006/relationships/slide" Target="/ppt/slides/slide3.xml" Id="Rc749fe5eff6e4e3f" /><Relationship Type="http://schemas.openxmlformats.org/officeDocument/2006/relationships/slide" Target="/ppt/slides/slide4.xml" Id="Rb2566c5988824617" /><Relationship Type="http://schemas.openxmlformats.org/officeDocument/2006/relationships/slide" Target="/ppt/slides/slide5.xml" Id="R7c2855dddca943cd" /><Relationship Type="http://schemas.openxmlformats.org/officeDocument/2006/relationships/slide" Target="/ppt/slides/slide6.xml" Id="R4a4cd36460794a12" /><Relationship Type="http://schemas.openxmlformats.org/officeDocument/2006/relationships/slide" Target="/ppt/slides/slide7.xml" Id="R312d222badcd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91101655a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9ddc244ea41c1" /><Relationship Type="http://schemas.openxmlformats.org/officeDocument/2006/relationships/theme" Target="/ppt/slideMasters/theme/theme1.xml" Id="Ra275b9ddb192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9ddc244ea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6ea346ea5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de5e56663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6e23f0387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3762f2005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6270181d5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cb37de7dc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086adff94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TRUONG THY NGUYEN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