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a91e67c17c4b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bb4c4b958748d6"/>
  </p:sldMasterIdLst>
  <p:sldIdLst>
    <p:sldId xmlns:r="http://schemas.openxmlformats.org/officeDocument/2006/relationships" id="256" r:id="R3bc7f1131ab24e5a"/>
    <p:sldId xmlns:r="http://schemas.openxmlformats.org/officeDocument/2006/relationships" id="257" r:id="R892f08c7e2f94c42"/>
    <p:sldId xmlns:r="http://schemas.openxmlformats.org/officeDocument/2006/relationships" id="258" r:id="R185e861bd99e46f9"/>
    <p:sldId xmlns:r="http://schemas.openxmlformats.org/officeDocument/2006/relationships" id="259" r:id="R66aa77951657449d"/>
    <p:sldId xmlns:r="http://schemas.openxmlformats.org/officeDocument/2006/relationships" id="260" r:id="R4be81567acf64deb"/>
    <p:sldId xmlns:r="http://schemas.openxmlformats.org/officeDocument/2006/relationships" id="261" r:id="R039f7b3dfb6e49b4"/>
    <p:sldId xmlns:r="http://schemas.openxmlformats.org/officeDocument/2006/relationships" id="262" r:id="R65d45a7a733a42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bb4c4b958748d6" /><Relationship Type="http://schemas.openxmlformats.org/officeDocument/2006/relationships/slide" Target="/ppt/slides/slide1.xml" Id="R3bc7f1131ab24e5a" /><Relationship Type="http://schemas.openxmlformats.org/officeDocument/2006/relationships/slide" Target="/ppt/slides/slide2.xml" Id="R892f08c7e2f94c42" /><Relationship Type="http://schemas.openxmlformats.org/officeDocument/2006/relationships/slide" Target="/ppt/slides/slide3.xml" Id="R185e861bd99e46f9" /><Relationship Type="http://schemas.openxmlformats.org/officeDocument/2006/relationships/slide" Target="/ppt/slides/slide4.xml" Id="R66aa77951657449d" /><Relationship Type="http://schemas.openxmlformats.org/officeDocument/2006/relationships/slide" Target="/ppt/slides/slide5.xml" Id="R4be81567acf64deb" /><Relationship Type="http://schemas.openxmlformats.org/officeDocument/2006/relationships/slide" Target="/ppt/slides/slide6.xml" Id="R039f7b3dfb6e49b4" /><Relationship Type="http://schemas.openxmlformats.org/officeDocument/2006/relationships/slide" Target="/ppt/slides/slide7.xml" Id="R65d45a7a733a42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96bce1ab7243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ad5bfd07b4a5a" /><Relationship Type="http://schemas.openxmlformats.org/officeDocument/2006/relationships/theme" Target="/ppt/slideMasters/theme/theme1.xml" Id="R8c952cbc92e74b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cad5bfd07b4a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b5576777d4c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d346b6cf34a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f33e0beca42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c896b962c4c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98a09171140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e1d0b984b47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f461aa08f41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EKSPONENTIELL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EKSPONENTIELL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EKSPONENTIELL HOLDING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EKSPONENTIELL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EKSPONENTIELL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EKSPONENTIELL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−36 024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656 362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EKSPONENTIELL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BREMSETH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EKSPONENTIELL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Espen Bremseth, Stokkbekkgata 17A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7504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926 948 296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EKSPONENTIELL HOLDING AS</a:t>
            </a:r>
          </a:p>
        </p:txBody>
      </p:sp>
    </p:spTree>
  </p:cSld>
  <p:clrMapOvr>
    <a:masterClrMapping xmlns:a="http://schemas.openxmlformats.org/drawingml/2006/main"/>
  </p:clrMapOvr>
</p:sld>
</file>