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b000dba02a44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30fce0887a4681"/>
  </p:sldMasterIdLst>
  <p:sldIdLst>
    <p:sldId xmlns:r="http://schemas.openxmlformats.org/officeDocument/2006/relationships" id="256" r:id="Rc50a061a70194d2d"/>
    <p:sldId xmlns:r="http://schemas.openxmlformats.org/officeDocument/2006/relationships" id="257" r:id="R3357a5e767364676"/>
    <p:sldId xmlns:r="http://schemas.openxmlformats.org/officeDocument/2006/relationships" id="258" r:id="Rc2555a5d29ba41b6"/>
    <p:sldId xmlns:r="http://schemas.openxmlformats.org/officeDocument/2006/relationships" id="259" r:id="R04d0393e00f743a8"/>
    <p:sldId xmlns:r="http://schemas.openxmlformats.org/officeDocument/2006/relationships" id="260" r:id="Re29b6dba05044c94"/>
    <p:sldId xmlns:r="http://schemas.openxmlformats.org/officeDocument/2006/relationships" id="261" r:id="Ra5e71e070b3c4275"/>
    <p:sldId xmlns:r="http://schemas.openxmlformats.org/officeDocument/2006/relationships" id="262" r:id="Rb44a15ec7adc44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30fce0887a4681" /><Relationship Type="http://schemas.openxmlformats.org/officeDocument/2006/relationships/slide" Target="/ppt/slides/slide1.xml" Id="Rc50a061a70194d2d" /><Relationship Type="http://schemas.openxmlformats.org/officeDocument/2006/relationships/slide" Target="/ppt/slides/slide2.xml" Id="R3357a5e767364676" /><Relationship Type="http://schemas.openxmlformats.org/officeDocument/2006/relationships/slide" Target="/ppt/slides/slide3.xml" Id="Rc2555a5d29ba41b6" /><Relationship Type="http://schemas.openxmlformats.org/officeDocument/2006/relationships/slide" Target="/ppt/slides/slide4.xml" Id="R04d0393e00f743a8" /><Relationship Type="http://schemas.openxmlformats.org/officeDocument/2006/relationships/slide" Target="/ppt/slides/slide5.xml" Id="Re29b6dba05044c94" /><Relationship Type="http://schemas.openxmlformats.org/officeDocument/2006/relationships/slide" Target="/ppt/slides/slide6.xml" Id="Ra5e71e070b3c4275" /><Relationship Type="http://schemas.openxmlformats.org/officeDocument/2006/relationships/slide" Target="/ppt/slides/slide7.xml" Id="Rb44a15ec7adc44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7259a8d8184f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d901451994595" /><Relationship Type="http://schemas.openxmlformats.org/officeDocument/2006/relationships/theme" Target="/ppt/slideMasters/theme/theme1.xml" Id="R81d0800c889440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bd9014519945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730147b9045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5daa43bd241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3453bde6d4e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554b713c840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9d50cedc14e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ee0607d7744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d1d44218247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ADDVANT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ADDVANT STAVANGER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26 529 371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4 292 975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3 345 719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9 065 828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ADDVANT PARTNER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Berges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post@addvant.no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www.addvant.no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926 956 027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ADDVANT STAVANGER AS</a:t>
            </a:r>
          </a:p>
        </p:txBody>
      </p:sp>
    </p:spTree>
  </p:cSld>
  <p:clrMapOvr>
    <a:masterClrMapping xmlns:a="http://schemas.openxmlformats.org/drawingml/2006/main"/>
  </p:clrMapOvr>
</p:sld>
</file>