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f3172533c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6980a5a3248f2"/>
  </p:sldMasterIdLst>
  <p:sldIdLst>
    <p:sldId xmlns:r="http://schemas.openxmlformats.org/officeDocument/2006/relationships" id="256" r:id="R76ba04ba856040e6"/>
    <p:sldId xmlns:r="http://schemas.openxmlformats.org/officeDocument/2006/relationships" id="257" r:id="Rae6e346f2f2d436c"/>
    <p:sldId xmlns:r="http://schemas.openxmlformats.org/officeDocument/2006/relationships" id="258" r:id="R1d6b51b6973847d4"/>
    <p:sldId xmlns:r="http://schemas.openxmlformats.org/officeDocument/2006/relationships" id="259" r:id="Rbf89e4e244ff4544"/>
    <p:sldId xmlns:r="http://schemas.openxmlformats.org/officeDocument/2006/relationships" id="260" r:id="R264a6b04ecb04b3f"/>
    <p:sldId xmlns:r="http://schemas.openxmlformats.org/officeDocument/2006/relationships" id="261" r:id="Rda749f7d65ce4fa4"/>
    <p:sldId xmlns:r="http://schemas.openxmlformats.org/officeDocument/2006/relationships" id="262" r:id="Ra7e55ab88e13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6980a5a3248f2" /><Relationship Type="http://schemas.openxmlformats.org/officeDocument/2006/relationships/slide" Target="/ppt/slides/slide1.xml" Id="R76ba04ba856040e6" /><Relationship Type="http://schemas.openxmlformats.org/officeDocument/2006/relationships/slide" Target="/ppt/slides/slide2.xml" Id="Rae6e346f2f2d436c" /><Relationship Type="http://schemas.openxmlformats.org/officeDocument/2006/relationships/slide" Target="/ppt/slides/slide3.xml" Id="R1d6b51b6973847d4" /><Relationship Type="http://schemas.openxmlformats.org/officeDocument/2006/relationships/slide" Target="/ppt/slides/slide4.xml" Id="Rbf89e4e244ff4544" /><Relationship Type="http://schemas.openxmlformats.org/officeDocument/2006/relationships/slide" Target="/ppt/slides/slide5.xml" Id="R264a6b04ecb04b3f" /><Relationship Type="http://schemas.openxmlformats.org/officeDocument/2006/relationships/slide" Target="/ppt/slides/slide6.xml" Id="Rda749f7d65ce4fa4" /><Relationship Type="http://schemas.openxmlformats.org/officeDocument/2006/relationships/slide" Target="/ppt/slides/slide7.xml" Id="Ra7e55ab88e13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95d3db8af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b25003464b08" /><Relationship Type="http://schemas.openxmlformats.org/officeDocument/2006/relationships/theme" Target="/ppt/slideMasters/theme/theme1.xml" Id="R581863bc7105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7b2500346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2453528e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534d8a5d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4adaae3c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b3b8c3d7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fb079b79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a43691af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a8c1d128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